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2" r:id="rId3"/>
    <p:sldId id="256" r:id="rId4"/>
    <p:sldId id="290" r:id="rId5"/>
    <p:sldId id="289" r:id="rId6"/>
    <p:sldId id="291" r:id="rId7"/>
    <p:sldId id="270" r:id="rId8"/>
    <p:sldId id="268" r:id="rId9"/>
    <p:sldId id="273" r:id="rId10"/>
    <p:sldId id="271" r:id="rId11"/>
    <p:sldId id="272" r:id="rId12"/>
    <p:sldId id="293" r:id="rId13"/>
    <p:sldId id="306" r:id="rId14"/>
    <p:sldId id="301" r:id="rId15"/>
    <p:sldId id="294" r:id="rId16"/>
    <p:sldId id="297" r:id="rId17"/>
    <p:sldId id="295" r:id="rId18"/>
    <p:sldId id="298" r:id="rId19"/>
    <p:sldId id="300" r:id="rId20"/>
    <p:sldId id="299" r:id="rId21"/>
    <p:sldId id="269" r:id="rId22"/>
    <p:sldId id="287" r:id="rId23"/>
    <p:sldId id="288" r:id="rId24"/>
    <p:sldId id="257" r:id="rId25"/>
    <p:sldId id="282" r:id="rId26"/>
    <p:sldId id="286" r:id="rId27"/>
    <p:sldId id="274" r:id="rId28"/>
    <p:sldId id="283" r:id="rId29"/>
    <p:sldId id="281" r:id="rId30"/>
    <p:sldId id="258" r:id="rId31"/>
    <p:sldId id="277" r:id="rId32"/>
    <p:sldId id="278" r:id="rId33"/>
    <p:sldId id="262" r:id="rId34"/>
    <p:sldId id="285" r:id="rId35"/>
    <p:sldId id="303" r:id="rId36"/>
    <p:sldId id="267" r:id="rId37"/>
    <p:sldId id="279" r:id="rId38"/>
    <p:sldId id="259" r:id="rId39"/>
    <p:sldId id="304" r:id="rId40"/>
    <p:sldId id="261" r:id="rId41"/>
    <p:sldId id="263" r:id="rId42"/>
    <p:sldId id="260" r:id="rId43"/>
    <p:sldId id="280" r:id="rId44"/>
    <p:sldId id="265" r:id="rId45"/>
    <p:sldId id="284" r:id="rId46"/>
    <p:sldId id="264" r:id="rId47"/>
    <p:sldId id="266" r:id="rId48"/>
    <p:sldId id="292" r:id="rId49"/>
    <p:sldId id="30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9E1"/>
    <a:srgbClr val="990000"/>
    <a:srgbClr val="800000"/>
    <a:srgbClr val="D00000"/>
    <a:srgbClr val="DA0000"/>
    <a:srgbClr val="800080"/>
    <a:srgbClr val="9900FF"/>
    <a:srgbClr val="CC0066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>
        <p:scale>
          <a:sx n="32" d="100"/>
          <a:sy n="32" d="100"/>
        </p:scale>
        <p:origin x="-2496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FA6B7-36A9-41C5-A998-2BB1C92032D8}" type="doc">
      <dgm:prSet loTypeId="urn:microsoft.com/office/officeart/2005/8/layout/cycle2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171EF76-48D2-4B77-B324-ABD65EDEB14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Игры-упражнения</a:t>
          </a:r>
          <a:endParaRPr lang="ru-RU" sz="1800" b="1" dirty="0">
            <a:solidFill>
              <a:schemeClr val="tx1"/>
            </a:solidFill>
          </a:endParaRPr>
        </a:p>
      </dgm:t>
    </dgm:pt>
    <dgm:pt modelId="{C14F25C7-C41E-4E87-A195-712199603FE4}" type="parTrans" cxnId="{657B9EE8-243F-45BD-B896-B4DB6B181234}">
      <dgm:prSet/>
      <dgm:spPr/>
      <dgm:t>
        <a:bodyPr/>
        <a:lstStyle/>
        <a:p>
          <a:endParaRPr lang="ru-RU"/>
        </a:p>
      </dgm:t>
    </dgm:pt>
    <dgm:pt modelId="{D7BF7340-83EE-487A-88FA-A4B72E99076C}" type="sibTrans" cxnId="{657B9EE8-243F-45BD-B896-B4DB6B181234}">
      <dgm:prSet/>
      <dgm:spPr/>
      <dgm:t>
        <a:bodyPr/>
        <a:lstStyle/>
        <a:p>
          <a:endParaRPr lang="ru-RU"/>
        </a:p>
      </dgm:t>
    </dgm:pt>
    <dgm:pt modelId="{57E50520-B6BC-4F90-8BA7-24EA4B44D1E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Словесные</a:t>
          </a:r>
          <a:r>
            <a:rPr lang="ru-RU" sz="1800" b="1" dirty="0" smtClean="0"/>
            <a:t> </a:t>
          </a:r>
          <a:endParaRPr lang="ru-RU" sz="1800" b="1" dirty="0"/>
        </a:p>
      </dgm:t>
    </dgm:pt>
    <dgm:pt modelId="{B2D48865-B4DA-47A0-827D-9466D4DAF1AC}" type="parTrans" cxnId="{A474F71E-8CA1-446C-827D-22951F4266F2}">
      <dgm:prSet/>
      <dgm:spPr/>
      <dgm:t>
        <a:bodyPr/>
        <a:lstStyle/>
        <a:p>
          <a:endParaRPr lang="ru-RU"/>
        </a:p>
      </dgm:t>
    </dgm:pt>
    <dgm:pt modelId="{7138E656-5C5C-495B-93AC-DB4C845A983F}" type="sibTrans" cxnId="{A474F71E-8CA1-446C-827D-22951F4266F2}">
      <dgm:prSet/>
      <dgm:spPr/>
      <dgm:t>
        <a:bodyPr/>
        <a:lstStyle/>
        <a:p>
          <a:endParaRPr lang="ru-RU"/>
        </a:p>
      </dgm:t>
    </dgm:pt>
    <dgm:pt modelId="{1ACADE8F-3F0A-47CE-B358-EB6237BF020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Игры-соревнования</a:t>
          </a:r>
          <a:endParaRPr lang="ru-RU" sz="1800" b="1" dirty="0">
            <a:solidFill>
              <a:schemeClr val="tx1"/>
            </a:solidFill>
          </a:endParaRPr>
        </a:p>
      </dgm:t>
    </dgm:pt>
    <dgm:pt modelId="{69C2A487-5DEF-457A-B66E-718130F88715}" type="parTrans" cxnId="{90F3359D-5BCB-41DB-BC78-AF8E16844EC8}">
      <dgm:prSet/>
      <dgm:spPr/>
      <dgm:t>
        <a:bodyPr/>
        <a:lstStyle/>
        <a:p>
          <a:endParaRPr lang="ru-RU"/>
        </a:p>
      </dgm:t>
    </dgm:pt>
    <dgm:pt modelId="{078E126B-1E9A-4F21-8B6B-05064C3B7817}" type="sibTrans" cxnId="{90F3359D-5BCB-41DB-BC78-AF8E16844EC8}">
      <dgm:prSet/>
      <dgm:spPr/>
      <dgm:t>
        <a:bodyPr/>
        <a:lstStyle/>
        <a:p>
          <a:endParaRPr lang="ru-RU"/>
        </a:p>
      </dgm:t>
    </dgm:pt>
    <dgm:pt modelId="{CE596AF4-B4E6-44BC-B528-82EBB57AD76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Настольные </a:t>
          </a:r>
          <a:endParaRPr lang="ru-RU" sz="1800" b="1" dirty="0">
            <a:solidFill>
              <a:schemeClr val="tx1"/>
            </a:solidFill>
          </a:endParaRPr>
        </a:p>
      </dgm:t>
    </dgm:pt>
    <dgm:pt modelId="{F0B3C6F9-B114-464F-973F-41ABBE62FDF0}" type="sibTrans" cxnId="{287AC60E-5687-4FC1-A311-189341C3DB21}">
      <dgm:prSet/>
      <dgm:spPr/>
      <dgm:t>
        <a:bodyPr/>
        <a:lstStyle/>
        <a:p>
          <a:endParaRPr lang="ru-RU"/>
        </a:p>
      </dgm:t>
    </dgm:pt>
    <dgm:pt modelId="{78F4A1DC-3224-451E-B5F4-15AE32D51169}" type="parTrans" cxnId="{287AC60E-5687-4FC1-A311-189341C3DB21}">
      <dgm:prSet/>
      <dgm:spPr/>
      <dgm:t>
        <a:bodyPr/>
        <a:lstStyle/>
        <a:p>
          <a:endParaRPr lang="ru-RU"/>
        </a:p>
      </dgm:t>
    </dgm:pt>
    <dgm:pt modelId="{02152C7D-46A4-4477-B6B6-06570BA59ED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Игры с предметами</a:t>
          </a:r>
          <a:endParaRPr lang="ru-RU" sz="1800" b="1" dirty="0">
            <a:solidFill>
              <a:schemeClr val="tx1"/>
            </a:solidFill>
          </a:endParaRPr>
        </a:p>
      </dgm:t>
    </dgm:pt>
    <dgm:pt modelId="{803F67A7-14E5-4E3F-9B2D-178600EA4E27}" type="sibTrans" cxnId="{43F2A08E-848F-4E48-937C-4033CF8CD9EA}">
      <dgm:prSet/>
      <dgm:spPr/>
      <dgm:t>
        <a:bodyPr/>
        <a:lstStyle/>
        <a:p>
          <a:endParaRPr lang="ru-RU"/>
        </a:p>
      </dgm:t>
    </dgm:pt>
    <dgm:pt modelId="{EA6342B8-E963-480F-AE7B-C5DA5A1E45DC}" type="parTrans" cxnId="{43F2A08E-848F-4E48-937C-4033CF8CD9EA}">
      <dgm:prSet/>
      <dgm:spPr/>
      <dgm:t>
        <a:bodyPr/>
        <a:lstStyle/>
        <a:p>
          <a:endParaRPr lang="ru-RU"/>
        </a:p>
      </dgm:t>
    </dgm:pt>
    <dgm:pt modelId="{7C41A699-4D34-485A-A455-A4CDDA63D8E4}" type="pres">
      <dgm:prSet presAssocID="{B2BFA6B7-36A9-41C5-A998-2BB1C92032D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0882DF-D8FD-4991-B5C8-40A070D58301}" type="pres">
      <dgm:prSet presAssocID="{5171EF76-48D2-4B77-B324-ABD65EDEB143}" presName="node" presStyleLbl="node1" presStyleIdx="0" presStyleCnt="5" custScaleX="146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91483-E7AE-4052-BC79-1841DC22270E}" type="pres">
      <dgm:prSet presAssocID="{D7BF7340-83EE-487A-88FA-A4B72E99076C}" presName="sibTrans" presStyleLbl="sibTrans2D1" presStyleIdx="0" presStyleCnt="5"/>
      <dgm:spPr/>
      <dgm:t>
        <a:bodyPr/>
        <a:lstStyle/>
        <a:p>
          <a:endParaRPr lang="ru-RU"/>
        </a:p>
      </dgm:t>
    </dgm:pt>
    <dgm:pt modelId="{87682D9E-F1D6-4063-A412-E538E83D68C4}" type="pres">
      <dgm:prSet presAssocID="{D7BF7340-83EE-487A-88FA-A4B72E99076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E7CF66C-B7E1-464B-9EBE-EAF3E67FD15E}" type="pres">
      <dgm:prSet presAssocID="{02152C7D-46A4-4477-B6B6-06570BA59EDD}" presName="node" presStyleLbl="node1" presStyleIdx="1" presStyleCnt="5" custScaleX="151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2BC97-6595-46F0-B4A4-EA6E378E6FD8}" type="pres">
      <dgm:prSet presAssocID="{803F67A7-14E5-4E3F-9B2D-178600EA4E2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736425E4-FDA8-49CF-B8E3-3796BC3CC9B7}" type="pres">
      <dgm:prSet presAssocID="{803F67A7-14E5-4E3F-9B2D-178600EA4E2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338077F4-6DFF-414C-A7DB-6A48EDC11007}" type="pres">
      <dgm:prSet presAssocID="{CE596AF4-B4E6-44BC-B528-82EBB57AD76F}" presName="node" presStyleLbl="node1" presStyleIdx="2" presStyleCnt="5" custScaleX="118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DE361-717C-4941-9A1B-BAE867FA7FB0}" type="pres">
      <dgm:prSet presAssocID="{F0B3C6F9-B114-464F-973F-41ABBE62FDF0}" presName="sibTrans" presStyleLbl="sibTrans2D1" presStyleIdx="2" presStyleCnt="5"/>
      <dgm:spPr/>
      <dgm:t>
        <a:bodyPr/>
        <a:lstStyle/>
        <a:p>
          <a:endParaRPr lang="ru-RU"/>
        </a:p>
      </dgm:t>
    </dgm:pt>
    <dgm:pt modelId="{BCD6B9F3-042B-445E-995C-940D452B21ED}" type="pres">
      <dgm:prSet presAssocID="{F0B3C6F9-B114-464F-973F-41ABBE62FDF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CBD7E194-27BD-4B67-BAD1-CE466D7A4969}" type="pres">
      <dgm:prSet presAssocID="{57E50520-B6BC-4F90-8BA7-24EA4B44D1E0}" presName="node" presStyleLbl="node1" presStyleIdx="3" presStyleCnt="5" custScaleX="122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CBFC-7216-4B22-B4E1-17122C84F5BC}" type="pres">
      <dgm:prSet presAssocID="{7138E656-5C5C-495B-93AC-DB4C845A983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610C414-0FAD-47B1-8B65-E27C5E778293}" type="pres">
      <dgm:prSet presAssocID="{7138E656-5C5C-495B-93AC-DB4C845A983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8E5B6DB-96AF-4591-9869-5F238A45ABDE}" type="pres">
      <dgm:prSet presAssocID="{1ACADE8F-3F0A-47CE-B358-EB6237BF0209}" presName="node" presStyleLbl="node1" presStyleIdx="4" presStyleCnt="5" custScaleX="145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BC44A-1F63-4C60-BCF9-1C4619EF1422}" type="pres">
      <dgm:prSet presAssocID="{078E126B-1E9A-4F21-8B6B-05064C3B781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470A18C2-F983-4266-A0A1-E553C56FDE99}" type="pres">
      <dgm:prSet presAssocID="{078E126B-1E9A-4F21-8B6B-05064C3B781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0F3359D-5BCB-41DB-BC78-AF8E16844EC8}" srcId="{B2BFA6B7-36A9-41C5-A998-2BB1C92032D8}" destId="{1ACADE8F-3F0A-47CE-B358-EB6237BF0209}" srcOrd="4" destOrd="0" parTransId="{69C2A487-5DEF-457A-B66E-718130F88715}" sibTransId="{078E126B-1E9A-4F21-8B6B-05064C3B7817}"/>
    <dgm:cxn modelId="{287AC60E-5687-4FC1-A311-189341C3DB21}" srcId="{B2BFA6B7-36A9-41C5-A998-2BB1C92032D8}" destId="{CE596AF4-B4E6-44BC-B528-82EBB57AD76F}" srcOrd="2" destOrd="0" parTransId="{78F4A1DC-3224-451E-B5F4-15AE32D51169}" sibTransId="{F0B3C6F9-B114-464F-973F-41ABBE62FDF0}"/>
    <dgm:cxn modelId="{67CF65C8-4AE0-4761-89DF-1DAF32AD1B2B}" type="presOf" srcId="{CE596AF4-B4E6-44BC-B528-82EBB57AD76F}" destId="{338077F4-6DFF-414C-A7DB-6A48EDC11007}" srcOrd="0" destOrd="0" presId="urn:microsoft.com/office/officeart/2005/8/layout/cycle2"/>
    <dgm:cxn modelId="{906424E6-E02F-45FE-91FE-37EEF24BE869}" type="presOf" srcId="{02152C7D-46A4-4477-B6B6-06570BA59EDD}" destId="{9E7CF66C-B7E1-464B-9EBE-EAF3E67FD15E}" srcOrd="0" destOrd="0" presId="urn:microsoft.com/office/officeart/2005/8/layout/cycle2"/>
    <dgm:cxn modelId="{E1D9292A-49F5-4964-A43E-EF314FF6B4CC}" type="presOf" srcId="{D7BF7340-83EE-487A-88FA-A4B72E99076C}" destId="{87682D9E-F1D6-4063-A412-E538E83D68C4}" srcOrd="1" destOrd="0" presId="urn:microsoft.com/office/officeart/2005/8/layout/cycle2"/>
    <dgm:cxn modelId="{D650725D-B62C-46C3-903A-9BA8D31FB89B}" type="presOf" srcId="{D7BF7340-83EE-487A-88FA-A4B72E99076C}" destId="{8FC91483-E7AE-4052-BC79-1841DC22270E}" srcOrd="0" destOrd="0" presId="urn:microsoft.com/office/officeart/2005/8/layout/cycle2"/>
    <dgm:cxn modelId="{53E56F22-9CB5-4457-AD0D-20B47897DF01}" type="presOf" srcId="{57E50520-B6BC-4F90-8BA7-24EA4B44D1E0}" destId="{CBD7E194-27BD-4B67-BAD1-CE466D7A4969}" srcOrd="0" destOrd="0" presId="urn:microsoft.com/office/officeart/2005/8/layout/cycle2"/>
    <dgm:cxn modelId="{A474F71E-8CA1-446C-827D-22951F4266F2}" srcId="{B2BFA6B7-36A9-41C5-A998-2BB1C92032D8}" destId="{57E50520-B6BC-4F90-8BA7-24EA4B44D1E0}" srcOrd="3" destOrd="0" parTransId="{B2D48865-B4DA-47A0-827D-9466D4DAF1AC}" sibTransId="{7138E656-5C5C-495B-93AC-DB4C845A983F}"/>
    <dgm:cxn modelId="{F66837DD-39C1-4878-AC7B-9BD8A4114A71}" type="presOf" srcId="{F0B3C6F9-B114-464F-973F-41ABBE62FDF0}" destId="{BCD6B9F3-042B-445E-995C-940D452B21ED}" srcOrd="1" destOrd="0" presId="urn:microsoft.com/office/officeart/2005/8/layout/cycle2"/>
    <dgm:cxn modelId="{B941A140-038A-4D47-BD3E-8699AAC47D89}" type="presOf" srcId="{7138E656-5C5C-495B-93AC-DB4C845A983F}" destId="{B610C414-0FAD-47B1-8B65-E27C5E778293}" srcOrd="1" destOrd="0" presId="urn:microsoft.com/office/officeart/2005/8/layout/cycle2"/>
    <dgm:cxn modelId="{657B9EE8-243F-45BD-B896-B4DB6B181234}" srcId="{B2BFA6B7-36A9-41C5-A998-2BB1C92032D8}" destId="{5171EF76-48D2-4B77-B324-ABD65EDEB143}" srcOrd="0" destOrd="0" parTransId="{C14F25C7-C41E-4E87-A195-712199603FE4}" sibTransId="{D7BF7340-83EE-487A-88FA-A4B72E99076C}"/>
    <dgm:cxn modelId="{7F79EE5D-3F9E-4AA4-831F-2B266B594D12}" type="presOf" srcId="{078E126B-1E9A-4F21-8B6B-05064C3B7817}" destId="{470A18C2-F983-4266-A0A1-E553C56FDE99}" srcOrd="1" destOrd="0" presId="urn:microsoft.com/office/officeart/2005/8/layout/cycle2"/>
    <dgm:cxn modelId="{A9B065C1-2CCE-4670-B7CC-76A057189BCF}" type="presOf" srcId="{B2BFA6B7-36A9-41C5-A998-2BB1C92032D8}" destId="{7C41A699-4D34-485A-A455-A4CDDA63D8E4}" srcOrd="0" destOrd="0" presId="urn:microsoft.com/office/officeart/2005/8/layout/cycle2"/>
    <dgm:cxn modelId="{EAD66D3F-F0DD-4FA7-923C-B7B94D9863D7}" type="presOf" srcId="{803F67A7-14E5-4E3F-9B2D-178600EA4E27}" destId="{736425E4-FDA8-49CF-B8E3-3796BC3CC9B7}" srcOrd="1" destOrd="0" presId="urn:microsoft.com/office/officeart/2005/8/layout/cycle2"/>
    <dgm:cxn modelId="{AB450AA0-9AAF-48E2-8FCF-870743F328F1}" type="presOf" srcId="{803F67A7-14E5-4E3F-9B2D-178600EA4E27}" destId="{7BF2BC97-6595-46F0-B4A4-EA6E378E6FD8}" srcOrd="0" destOrd="0" presId="urn:microsoft.com/office/officeart/2005/8/layout/cycle2"/>
    <dgm:cxn modelId="{3D8CA985-4E52-4398-BC49-A7411088A22C}" type="presOf" srcId="{5171EF76-48D2-4B77-B324-ABD65EDEB143}" destId="{270882DF-D8FD-4991-B5C8-40A070D58301}" srcOrd="0" destOrd="0" presId="urn:microsoft.com/office/officeart/2005/8/layout/cycle2"/>
    <dgm:cxn modelId="{43F2A08E-848F-4E48-937C-4033CF8CD9EA}" srcId="{B2BFA6B7-36A9-41C5-A998-2BB1C92032D8}" destId="{02152C7D-46A4-4477-B6B6-06570BA59EDD}" srcOrd="1" destOrd="0" parTransId="{EA6342B8-E963-480F-AE7B-C5DA5A1E45DC}" sibTransId="{803F67A7-14E5-4E3F-9B2D-178600EA4E27}"/>
    <dgm:cxn modelId="{257D41B5-DAD7-485E-B1E0-3A6838A54DA8}" type="presOf" srcId="{F0B3C6F9-B114-464F-973F-41ABBE62FDF0}" destId="{834DE361-717C-4941-9A1B-BAE867FA7FB0}" srcOrd="0" destOrd="0" presId="urn:microsoft.com/office/officeart/2005/8/layout/cycle2"/>
    <dgm:cxn modelId="{978D41A9-B087-4F30-AA97-8768AE89A0D7}" type="presOf" srcId="{078E126B-1E9A-4F21-8B6B-05064C3B7817}" destId="{9D5BC44A-1F63-4C60-BCF9-1C4619EF1422}" srcOrd="0" destOrd="0" presId="urn:microsoft.com/office/officeart/2005/8/layout/cycle2"/>
    <dgm:cxn modelId="{4D70CC66-5783-4532-8351-C224DC0D790D}" type="presOf" srcId="{1ACADE8F-3F0A-47CE-B358-EB6237BF0209}" destId="{38E5B6DB-96AF-4591-9869-5F238A45ABDE}" srcOrd="0" destOrd="0" presId="urn:microsoft.com/office/officeart/2005/8/layout/cycle2"/>
    <dgm:cxn modelId="{F8092352-BDDD-4393-A797-1EC51AEE211F}" type="presOf" srcId="{7138E656-5C5C-495B-93AC-DB4C845A983F}" destId="{499CCBFC-7216-4B22-B4E1-17122C84F5BC}" srcOrd="0" destOrd="0" presId="urn:microsoft.com/office/officeart/2005/8/layout/cycle2"/>
    <dgm:cxn modelId="{247DD6A2-3E0E-4D4E-87EE-F6A7236BD32E}" type="presParOf" srcId="{7C41A699-4D34-485A-A455-A4CDDA63D8E4}" destId="{270882DF-D8FD-4991-B5C8-40A070D58301}" srcOrd="0" destOrd="0" presId="urn:microsoft.com/office/officeart/2005/8/layout/cycle2"/>
    <dgm:cxn modelId="{D86EDE75-4AE0-489C-A014-E071DF26ED6E}" type="presParOf" srcId="{7C41A699-4D34-485A-A455-A4CDDA63D8E4}" destId="{8FC91483-E7AE-4052-BC79-1841DC22270E}" srcOrd="1" destOrd="0" presId="urn:microsoft.com/office/officeart/2005/8/layout/cycle2"/>
    <dgm:cxn modelId="{907DB2C4-1EBA-46EE-81B0-3FB187B92DF0}" type="presParOf" srcId="{8FC91483-E7AE-4052-BC79-1841DC22270E}" destId="{87682D9E-F1D6-4063-A412-E538E83D68C4}" srcOrd="0" destOrd="0" presId="urn:microsoft.com/office/officeart/2005/8/layout/cycle2"/>
    <dgm:cxn modelId="{7389723D-464A-4E0C-B290-3C384BFFF133}" type="presParOf" srcId="{7C41A699-4D34-485A-A455-A4CDDA63D8E4}" destId="{9E7CF66C-B7E1-464B-9EBE-EAF3E67FD15E}" srcOrd="2" destOrd="0" presId="urn:microsoft.com/office/officeart/2005/8/layout/cycle2"/>
    <dgm:cxn modelId="{20A56A1C-BC30-4B8E-9B71-5474DEE9A065}" type="presParOf" srcId="{7C41A699-4D34-485A-A455-A4CDDA63D8E4}" destId="{7BF2BC97-6595-46F0-B4A4-EA6E378E6FD8}" srcOrd="3" destOrd="0" presId="urn:microsoft.com/office/officeart/2005/8/layout/cycle2"/>
    <dgm:cxn modelId="{45099558-3B20-42C5-9CB5-8DE3670D3511}" type="presParOf" srcId="{7BF2BC97-6595-46F0-B4A4-EA6E378E6FD8}" destId="{736425E4-FDA8-49CF-B8E3-3796BC3CC9B7}" srcOrd="0" destOrd="0" presId="urn:microsoft.com/office/officeart/2005/8/layout/cycle2"/>
    <dgm:cxn modelId="{BE8C04F8-D6E0-4138-B175-BD753DDB48B1}" type="presParOf" srcId="{7C41A699-4D34-485A-A455-A4CDDA63D8E4}" destId="{338077F4-6DFF-414C-A7DB-6A48EDC11007}" srcOrd="4" destOrd="0" presId="urn:microsoft.com/office/officeart/2005/8/layout/cycle2"/>
    <dgm:cxn modelId="{A80C034E-694F-4EF1-B0DA-4E8450BB8FF9}" type="presParOf" srcId="{7C41A699-4D34-485A-A455-A4CDDA63D8E4}" destId="{834DE361-717C-4941-9A1B-BAE867FA7FB0}" srcOrd="5" destOrd="0" presId="urn:microsoft.com/office/officeart/2005/8/layout/cycle2"/>
    <dgm:cxn modelId="{EC9CAF78-E438-4C80-9ED0-2DEC0F32D4BB}" type="presParOf" srcId="{834DE361-717C-4941-9A1B-BAE867FA7FB0}" destId="{BCD6B9F3-042B-445E-995C-940D452B21ED}" srcOrd="0" destOrd="0" presId="urn:microsoft.com/office/officeart/2005/8/layout/cycle2"/>
    <dgm:cxn modelId="{2F92E037-A54F-4EBC-B47D-EEF89BFD35F1}" type="presParOf" srcId="{7C41A699-4D34-485A-A455-A4CDDA63D8E4}" destId="{CBD7E194-27BD-4B67-BAD1-CE466D7A4969}" srcOrd="6" destOrd="0" presId="urn:microsoft.com/office/officeart/2005/8/layout/cycle2"/>
    <dgm:cxn modelId="{A5145BFF-7AFC-4C43-8CF4-7BEAD9EF267E}" type="presParOf" srcId="{7C41A699-4D34-485A-A455-A4CDDA63D8E4}" destId="{499CCBFC-7216-4B22-B4E1-17122C84F5BC}" srcOrd="7" destOrd="0" presId="urn:microsoft.com/office/officeart/2005/8/layout/cycle2"/>
    <dgm:cxn modelId="{B834E92C-930F-48D9-BA90-59D15A826C6C}" type="presParOf" srcId="{499CCBFC-7216-4B22-B4E1-17122C84F5BC}" destId="{B610C414-0FAD-47B1-8B65-E27C5E778293}" srcOrd="0" destOrd="0" presId="urn:microsoft.com/office/officeart/2005/8/layout/cycle2"/>
    <dgm:cxn modelId="{E221BC95-4846-4C81-A348-91A71A3CF87A}" type="presParOf" srcId="{7C41A699-4D34-485A-A455-A4CDDA63D8E4}" destId="{38E5B6DB-96AF-4591-9869-5F238A45ABDE}" srcOrd="8" destOrd="0" presId="urn:microsoft.com/office/officeart/2005/8/layout/cycle2"/>
    <dgm:cxn modelId="{C8B49EA2-9D4D-4C17-B55A-A330845D9C53}" type="presParOf" srcId="{7C41A699-4D34-485A-A455-A4CDDA63D8E4}" destId="{9D5BC44A-1F63-4C60-BCF9-1C4619EF1422}" srcOrd="9" destOrd="0" presId="urn:microsoft.com/office/officeart/2005/8/layout/cycle2"/>
    <dgm:cxn modelId="{04C31A21-62BC-4E6F-B179-A2DAA5A00DA6}" type="presParOf" srcId="{9D5BC44A-1F63-4C60-BCF9-1C4619EF1422}" destId="{470A18C2-F983-4266-A0A1-E553C56FDE9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882DF-D8FD-4991-B5C8-40A070D58301}">
      <dsp:nvSpPr>
        <dsp:cNvPr id="0" name=""/>
        <dsp:cNvSpPr/>
      </dsp:nvSpPr>
      <dsp:spPr>
        <a:xfrm>
          <a:off x="2687184" y="1347"/>
          <a:ext cx="2425387" cy="16517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Игры-упражнения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042374" y="243246"/>
        <a:ext cx="1715007" cy="1167990"/>
      </dsp:txXfrm>
    </dsp:sp>
    <dsp:sp modelId="{8FC91483-E7AE-4052-BC79-1841DC22270E}">
      <dsp:nvSpPr>
        <dsp:cNvPr id="0" name=""/>
        <dsp:cNvSpPr/>
      </dsp:nvSpPr>
      <dsp:spPr>
        <a:xfrm rot="2160000">
          <a:off x="4782414" y="1270097"/>
          <a:ext cx="221305" cy="5574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4788754" y="1362081"/>
        <a:ext cx="154914" cy="334486"/>
      </dsp:txXfrm>
    </dsp:sp>
    <dsp:sp modelId="{9E7CF66C-B7E1-464B-9EBE-EAF3E67FD15E}">
      <dsp:nvSpPr>
        <dsp:cNvPr id="0" name=""/>
        <dsp:cNvSpPr/>
      </dsp:nvSpPr>
      <dsp:spPr>
        <a:xfrm>
          <a:off x="4659976" y="1459741"/>
          <a:ext cx="2494416" cy="16517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Игры с предметами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025275" y="1701640"/>
        <a:ext cx="1763818" cy="1167990"/>
      </dsp:txXfrm>
    </dsp:sp>
    <dsp:sp modelId="{7BF2BC97-6595-46F0-B4A4-EA6E378E6FD8}">
      <dsp:nvSpPr>
        <dsp:cNvPr id="0" name=""/>
        <dsp:cNvSpPr/>
      </dsp:nvSpPr>
      <dsp:spPr>
        <a:xfrm rot="6480000">
          <a:off x="5315171" y="3180842"/>
          <a:ext cx="421149" cy="5574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5397865" y="3232257"/>
        <a:ext cx="294804" cy="334486"/>
      </dsp:txXfrm>
    </dsp:sp>
    <dsp:sp modelId="{338077F4-6DFF-414C-A7DB-6A48EDC11007}">
      <dsp:nvSpPr>
        <dsp:cNvPr id="0" name=""/>
        <dsp:cNvSpPr/>
      </dsp:nvSpPr>
      <dsp:spPr>
        <a:xfrm>
          <a:off x="4160240" y="3819471"/>
          <a:ext cx="1960442" cy="16517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Настольные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447340" y="4061370"/>
        <a:ext cx="1386242" cy="1167990"/>
      </dsp:txXfrm>
    </dsp:sp>
    <dsp:sp modelId="{834DE361-717C-4941-9A1B-BAE867FA7FB0}">
      <dsp:nvSpPr>
        <dsp:cNvPr id="0" name=""/>
        <dsp:cNvSpPr/>
      </dsp:nvSpPr>
      <dsp:spPr>
        <a:xfrm rot="10800000">
          <a:off x="3794368" y="4366626"/>
          <a:ext cx="258549" cy="5574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871933" y="4478122"/>
        <a:ext cx="180984" cy="334486"/>
      </dsp:txXfrm>
    </dsp:sp>
    <dsp:sp modelId="{CBD7E194-27BD-4B67-BAD1-CE466D7A4969}">
      <dsp:nvSpPr>
        <dsp:cNvPr id="0" name=""/>
        <dsp:cNvSpPr/>
      </dsp:nvSpPr>
      <dsp:spPr>
        <a:xfrm>
          <a:off x="1646178" y="3819471"/>
          <a:ext cx="2026233" cy="16517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Словесные</a:t>
          </a:r>
          <a:r>
            <a:rPr lang="ru-RU" sz="1800" b="1" kern="1200" dirty="0" smtClean="0"/>
            <a:t> </a:t>
          </a:r>
          <a:endParaRPr lang="ru-RU" sz="1800" b="1" kern="1200" dirty="0"/>
        </a:p>
      </dsp:txBody>
      <dsp:txXfrm>
        <a:off x="1942913" y="4061370"/>
        <a:ext cx="1432763" cy="1167990"/>
      </dsp:txXfrm>
    </dsp:sp>
    <dsp:sp modelId="{499CCBFC-7216-4B22-B4E1-17122C84F5BC}">
      <dsp:nvSpPr>
        <dsp:cNvPr id="0" name=""/>
        <dsp:cNvSpPr/>
      </dsp:nvSpPr>
      <dsp:spPr>
        <a:xfrm rot="15120000">
          <a:off x="2070349" y="3201874"/>
          <a:ext cx="420988" cy="5574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2153011" y="3373427"/>
        <a:ext cx="294692" cy="334486"/>
      </dsp:txXfrm>
    </dsp:sp>
    <dsp:sp modelId="{38E5B6DB-96AF-4591-9869-5F238A45ABDE}">
      <dsp:nvSpPr>
        <dsp:cNvPr id="0" name=""/>
        <dsp:cNvSpPr/>
      </dsp:nvSpPr>
      <dsp:spPr>
        <a:xfrm>
          <a:off x="694479" y="1459741"/>
          <a:ext cx="2396184" cy="16517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Игры-соревнования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045392" y="1701640"/>
        <a:ext cx="1694358" cy="1167990"/>
      </dsp:txXfrm>
    </dsp:sp>
    <dsp:sp modelId="{9D5BC44A-1F63-4C60-BCF9-1C4619EF1422}">
      <dsp:nvSpPr>
        <dsp:cNvPr id="0" name=""/>
        <dsp:cNvSpPr/>
      </dsp:nvSpPr>
      <dsp:spPr>
        <a:xfrm rot="19440000">
          <a:off x="2772834" y="1283263"/>
          <a:ext cx="231465" cy="5574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2779465" y="1415167"/>
        <a:ext cx="162026" cy="334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2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2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6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03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0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4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67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08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3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microsoft.com/office/2007/relationships/hdphoto" Target="../media/hdphoto14.wdp"/><Relationship Id="rId2" Type="http://schemas.openxmlformats.org/officeDocument/2006/relationships/image" Target="../media/image57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61.png"/><Relationship Id="rId1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microsoft.com/office/2007/relationships/hdphoto" Target="../media/hdphoto18.wdp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8.png"/><Relationship Id="rId21" Type="http://schemas.openxmlformats.org/officeDocument/2006/relationships/image" Target="../media/image113.png"/><Relationship Id="rId7" Type="http://schemas.openxmlformats.org/officeDocument/2006/relationships/image" Target="../media/image101.png"/><Relationship Id="rId12" Type="http://schemas.microsoft.com/office/2007/relationships/hdphoto" Target="../media/hdphoto23.wdp"/><Relationship Id="rId17" Type="http://schemas.openxmlformats.org/officeDocument/2006/relationships/image" Target="../media/image109.pn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111.png"/><Relationship Id="rId4" Type="http://schemas.microsoft.com/office/2007/relationships/hdphoto" Target="../media/hdphoto21.wdp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png"/><Relationship Id="rId18" Type="http://schemas.openxmlformats.org/officeDocument/2006/relationships/image" Target="../media/image124.png"/><Relationship Id="rId26" Type="http://schemas.openxmlformats.org/officeDocument/2006/relationships/image" Target="../media/image96.png"/><Relationship Id="rId3" Type="http://schemas.microsoft.com/office/2007/relationships/hdphoto" Target="../media/hdphoto24.wdp"/><Relationship Id="rId21" Type="http://schemas.microsoft.com/office/2007/relationships/hdphoto" Target="../media/hdphoto29.wdp"/><Relationship Id="rId7" Type="http://schemas.microsoft.com/office/2007/relationships/hdphoto" Target="../media/hdphoto25.wdp"/><Relationship Id="rId12" Type="http://schemas.openxmlformats.org/officeDocument/2006/relationships/image" Target="../media/image119.png"/><Relationship Id="rId17" Type="http://schemas.openxmlformats.org/officeDocument/2006/relationships/image" Target="../media/image123.png"/><Relationship Id="rId25" Type="http://schemas.openxmlformats.org/officeDocument/2006/relationships/image" Target="../media/image127.png"/><Relationship Id="rId33" Type="http://schemas.openxmlformats.org/officeDocument/2006/relationships/image" Target="../media/image134.png"/><Relationship Id="rId2" Type="http://schemas.openxmlformats.org/officeDocument/2006/relationships/image" Target="../media/image115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microsoft.com/office/2007/relationships/hdphoto" Target="../media/hdphoto27.wdp"/><Relationship Id="rId24" Type="http://schemas.openxmlformats.org/officeDocument/2006/relationships/image" Target="../media/image85.png"/><Relationship Id="rId32" Type="http://schemas.openxmlformats.org/officeDocument/2006/relationships/image" Target="../media/image133.png"/><Relationship Id="rId5" Type="http://schemas.microsoft.com/office/2007/relationships/hdphoto" Target="../media/hdphoto2.wdp"/><Relationship Id="rId15" Type="http://schemas.openxmlformats.org/officeDocument/2006/relationships/image" Target="../media/image121.png"/><Relationship Id="rId23" Type="http://schemas.openxmlformats.org/officeDocument/2006/relationships/image" Target="../media/image80.png"/><Relationship Id="rId28" Type="http://schemas.openxmlformats.org/officeDocument/2006/relationships/image" Target="../media/image129.png"/><Relationship Id="rId10" Type="http://schemas.openxmlformats.org/officeDocument/2006/relationships/image" Target="../media/image118.png"/><Relationship Id="rId19" Type="http://schemas.openxmlformats.org/officeDocument/2006/relationships/image" Target="../media/image125.png"/><Relationship Id="rId31" Type="http://schemas.openxmlformats.org/officeDocument/2006/relationships/image" Target="../media/image132.png"/><Relationship Id="rId4" Type="http://schemas.openxmlformats.org/officeDocument/2006/relationships/image" Target="../media/image43.png"/><Relationship Id="rId9" Type="http://schemas.microsoft.com/office/2007/relationships/hdphoto" Target="../media/hdphoto26.wdp"/><Relationship Id="rId14" Type="http://schemas.microsoft.com/office/2007/relationships/hdphoto" Target="../media/hdphoto28.wdp"/><Relationship Id="rId22" Type="http://schemas.openxmlformats.org/officeDocument/2006/relationships/image" Target="../media/image84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4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0"/>
            <a:ext cx="8136904" cy="792088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Познавательные базовые учебные действия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0804"/>
            <a:ext cx="856895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Назвать, характеризовать предметы по их основным свойствам (цвету, форме, размеру, материалу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Находить общее и различное с помощью учителя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Устанавливать </a:t>
            </a:r>
            <a:r>
              <a:rPr lang="ru-RU" sz="24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родо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-видовые отношения предметов;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Делать простейшие обобщения, сравнивать, классифицировать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наглядном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материале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Пользоваться знаками, символами, предметами – заместителями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Наблюдать,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работать с информацией (понимать изображение, устное высказывание, элементарное схематическое изображения, предъявленные на бумажных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предметных носителях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под руководством учителя.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576" y="0"/>
            <a:ext cx="828091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Дидактические игры, используемые на уроках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7623" y="1561997"/>
            <a:ext cx="807682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Математические игры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flipV="1">
            <a:off x="251521" y="2704997"/>
            <a:ext cx="4608512" cy="266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52" y="3284984"/>
            <a:ext cx="3575238" cy="253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9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9"/>
          <a:stretch/>
        </p:blipFill>
        <p:spPr bwMode="auto">
          <a:xfrm>
            <a:off x="2367703" y="4752009"/>
            <a:ext cx="2435171" cy="18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1\Desktop\КАРПИНСК СЕМИНАР\IMG-20190322-WA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14632" b="12929"/>
          <a:stretch/>
        </p:blipFill>
        <p:spPr bwMode="auto">
          <a:xfrm>
            <a:off x="107504" y="1772816"/>
            <a:ext cx="2968049" cy="30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КАРПИНСК СЕМИНАР\IMG-20190322-WA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5880" b="20439"/>
          <a:stretch/>
        </p:blipFill>
        <p:spPr bwMode="auto">
          <a:xfrm>
            <a:off x="3381661" y="2176821"/>
            <a:ext cx="2296012" cy="22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КАРПИНСК СЕМИНАР\IMG-20190322-WA0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703" b="24026"/>
          <a:stretch/>
        </p:blipFill>
        <p:spPr bwMode="auto">
          <a:xfrm>
            <a:off x="6084169" y="2348877"/>
            <a:ext cx="2520280" cy="240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41453" r="17720"/>
          <a:stretch/>
        </p:blipFill>
        <p:spPr bwMode="auto">
          <a:xfrm>
            <a:off x="5657742" y="4514225"/>
            <a:ext cx="1798803" cy="213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332655"/>
            <a:ext cx="550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Игры с крышками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765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2a1/000a7668-aa2cd133/hello_html_291154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6582" b="8794"/>
          <a:stretch/>
        </p:blipFill>
        <p:spPr bwMode="auto">
          <a:xfrm>
            <a:off x="1067883" y="2780928"/>
            <a:ext cx="3805084" cy="30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m0-tub-ru.yandex.net/i?id=bb98b9479215969e9eaa187cdc1efe28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7" t="11029"/>
          <a:stretch/>
        </p:blipFill>
        <p:spPr bwMode="auto">
          <a:xfrm>
            <a:off x="5580112" y="2317388"/>
            <a:ext cx="2590179" cy="40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32654"/>
            <a:ext cx="6012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Игры с деревянными палочками и полосками из фетра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93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1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Дидактические игры, используемые на уроках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4113" y="191683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Коммуникативные и творческие игры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1" r="1314" b="5790"/>
          <a:stretch/>
        </p:blipFill>
        <p:spPr bwMode="auto">
          <a:xfrm>
            <a:off x="611560" y="3629815"/>
            <a:ext cx="418483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t="9807" r="20616" b="21239"/>
          <a:stretch/>
        </p:blipFill>
        <p:spPr bwMode="auto">
          <a:xfrm>
            <a:off x="5222198" y="3356992"/>
            <a:ext cx="3408819" cy="271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5147" r="1315" b="52112"/>
          <a:stretch/>
        </p:blipFill>
        <p:spPr bwMode="auto">
          <a:xfrm>
            <a:off x="268538" y="4703061"/>
            <a:ext cx="522981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10805" r="3489" b="3353"/>
          <a:stretch/>
        </p:blipFill>
        <p:spPr bwMode="auto">
          <a:xfrm>
            <a:off x="4839445" y="2708920"/>
            <a:ext cx="3960440" cy="245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6" b="31613"/>
          <a:stretch/>
        </p:blipFill>
        <p:spPr bwMode="auto">
          <a:xfrm>
            <a:off x="539552" y="494588"/>
            <a:ext cx="4711452" cy="305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3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1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Дидактические игры, используемые на уроках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7622" y="2276872"/>
            <a:ext cx="828091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</a:rPr>
              <a:t>Познавательные игры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1" r="1903" b="6514"/>
          <a:stretch/>
        </p:blipFill>
        <p:spPr bwMode="auto">
          <a:xfrm>
            <a:off x="941921" y="3428572"/>
            <a:ext cx="7452320" cy="27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r="25764" b="40369"/>
          <a:stretch/>
        </p:blipFill>
        <p:spPr bwMode="auto">
          <a:xfrm>
            <a:off x="611560" y="332656"/>
            <a:ext cx="3024336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11458" b="38708"/>
          <a:stretch/>
        </p:blipFill>
        <p:spPr bwMode="auto">
          <a:xfrm>
            <a:off x="1095825" y="3437385"/>
            <a:ext cx="3179453" cy="337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5385" r="22963" b="12853"/>
          <a:stretch/>
        </p:blipFill>
        <p:spPr bwMode="auto">
          <a:xfrm>
            <a:off x="4045772" y="332656"/>
            <a:ext cx="2387350" cy="357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1"/>
          <a:stretch/>
        </p:blipFill>
        <p:spPr bwMode="auto">
          <a:xfrm>
            <a:off x="6156176" y="2636912"/>
            <a:ext cx="2667298" cy="37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2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r="3318" b="13259"/>
          <a:stretch/>
        </p:blipFill>
        <p:spPr bwMode="auto">
          <a:xfrm>
            <a:off x="827584" y="1743294"/>
            <a:ext cx="7313383" cy="44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332655"/>
            <a:ext cx="550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Игры по ППБ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664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/>
          <a:stretch/>
        </p:blipFill>
        <p:spPr bwMode="auto">
          <a:xfrm>
            <a:off x="349602" y="1382726"/>
            <a:ext cx="1772521" cy="250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06" r="-18" b="5192"/>
          <a:stretch/>
        </p:blipFill>
        <p:spPr bwMode="auto">
          <a:xfrm>
            <a:off x="1187624" y="3883190"/>
            <a:ext cx="1855206" cy="27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27087"/>
          <a:stretch/>
        </p:blipFill>
        <p:spPr bwMode="auto">
          <a:xfrm>
            <a:off x="3347864" y="3128415"/>
            <a:ext cx="3263417" cy="35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/>
          <a:stretch/>
        </p:blipFill>
        <p:spPr bwMode="auto">
          <a:xfrm>
            <a:off x="6922884" y="540475"/>
            <a:ext cx="1951536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 bwMode="auto">
          <a:xfrm>
            <a:off x="6786888" y="3601721"/>
            <a:ext cx="2199036" cy="278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77938" y="765207"/>
            <a:ext cx="4375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Бизиборд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ПДД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512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712968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Формирование базовых учебных действий у младших школьников с умственной отсталостью посредством дидактических игр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3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Тематический указатель игр и упражнений.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784" y="1196752"/>
            <a:ext cx="8352928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системой цветовых эталонов: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Хроматические цвета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Ахроматические цвета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Цветовой спектр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цвета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Изменяемость цветового тона по светлоте</a:t>
            </a:r>
          </a:p>
          <a:p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способов обследования цвета предметов: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сложного цвета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Тёплые и холодные цвета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по цвету предмета и его изображения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цветовой характеристики в памяти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действию с цветом по слуховой инструкции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цвете в пространстве</a:t>
            </a: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аналитического восприятия цвета: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цветовых сочетаний по образцу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цветовых сочетаний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замыслу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рядов из аналогичных по цвету предметов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лишнего предмета по цвету в ряду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рядов в ритмически заданной последовательности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0672" y="2640528"/>
            <a:ext cx="2762808" cy="153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3378">
            <a:off x="5878602" y="672613"/>
            <a:ext cx="1005492" cy="97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50" y="1124744"/>
            <a:ext cx="1362320" cy="132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2253">
            <a:off x="5123350" y="2370469"/>
            <a:ext cx="1527941" cy="152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325782" y="3690467"/>
            <a:ext cx="863427" cy="19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7" y="2055081"/>
            <a:ext cx="3791116" cy="361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5058">
            <a:off x="5018522" y="3904813"/>
            <a:ext cx="2787110" cy="152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2364">
            <a:off x="4764445" y="755834"/>
            <a:ext cx="1010639" cy="9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928"/>
            <a:ext cx="3478104" cy="359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3158" flipH="1">
            <a:off x="7078287" y="2827015"/>
            <a:ext cx="2214499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8215" flipH="1">
            <a:off x="6390995" y="3690285"/>
            <a:ext cx="2309754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8808" flipH="1">
            <a:off x="3148295" y="924677"/>
            <a:ext cx="268673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5239">
            <a:off x="5876099" y="1749311"/>
            <a:ext cx="2701769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01" y="2930103"/>
            <a:ext cx="24765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005">
            <a:off x="4885871" y="3388605"/>
            <a:ext cx="24765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25" y="5085184"/>
            <a:ext cx="22383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3001">
            <a:off x="5434639" y="4956233"/>
            <a:ext cx="22383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732">
            <a:off x="2892128" y="733733"/>
            <a:ext cx="18478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0050" y="128844"/>
            <a:ext cx="1884387" cy="157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Отбери предметы такого же цвета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77" l="1211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5"/>
            <a:ext cx="2066273" cy="130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6" b="89712" l="100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2459"/>
            <a:ext cx="2160240" cy="21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97024" l="9828" r="9703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45" y="1574194"/>
            <a:ext cx="2784933" cy="145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38" l="9859" r="9765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4560"/>
            <a:ext cx="2448272" cy="183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35" b="100000" l="9777" r="9441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0823"/>
            <a:ext cx="1848991" cy="16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92" b="96025" l="9417" r="92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726">
            <a:off x="6747870" y="2977493"/>
            <a:ext cx="1227529" cy="2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50" b="100000" l="9538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23" y="3034003"/>
            <a:ext cx="2282297" cy="28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67" b="100000" l="9856" r="9976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35739"/>
            <a:ext cx="2592288" cy="23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5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Найди ошибку.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" b="99378" l="152" r="99696">
                        <a14:foregroundMark x1="4871" y1="8087" x2="42314" y2="40124"/>
                        <a14:foregroundMark x1="46271" y1="8087" x2="7763" y2="44479"/>
                        <a14:foregroundMark x1="7154" y1="10575" x2="5936" y2="43701"/>
                        <a14:foregroundMark x1="9285" y1="45257" x2="42009" y2="45568"/>
                        <a14:foregroundMark x1="45967" y1="44790" x2="46880" y2="7309"/>
                        <a14:foregroundMark x1="3805" y1="6843" x2="46575" y2="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4" y="791665"/>
            <a:ext cx="2781766" cy="27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7" y="791664"/>
            <a:ext cx="2981142" cy="279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97" y="3469514"/>
            <a:ext cx="2937020" cy="283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7" y="3438127"/>
            <a:ext cx="2968809" cy="282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7" descr="SAM_00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6" t="27953" r="9917" b="10793"/>
          <a:stretch/>
        </p:blipFill>
        <p:spPr bwMode="auto">
          <a:xfrm>
            <a:off x="334040" y="332656"/>
            <a:ext cx="40450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держимое 12" descr="SAM_00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13755" b="14561"/>
          <a:stretch/>
        </p:blipFill>
        <p:spPr bwMode="auto">
          <a:xfrm>
            <a:off x="4743333" y="332656"/>
            <a:ext cx="404927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9" b="32413"/>
          <a:stretch/>
        </p:blipFill>
        <p:spPr bwMode="auto">
          <a:xfrm>
            <a:off x="2677497" y="3861048"/>
            <a:ext cx="4131672" cy="224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624" y="188640"/>
            <a:ext cx="913102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Цветовой спектр. Домики и гномики.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2110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89" y="1133128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27" y="1147415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65" y="1122111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03" y="1133126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47415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33127"/>
            <a:ext cx="1252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6440" l="9877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40" y="4293096"/>
            <a:ext cx="1979712" cy="210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4" b="99660" l="9408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03" y="3864331"/>
            <a:ext cx="1778397" cy="19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65" y="4783085"/>
            <a:ext cx="1590648" cy="19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96587" l="9831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642749"/>
            <a:ext cx="1803747" cy="205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99" b="98328" l="733" r="98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65" y="4619766"/>
            <a:ext cx="1656185" cy="212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77" b="93827" l="9907" r="89783">
                        <a14:foregroundMark x1="52012" y1="49074" x2="56656" y2="57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15" y="3835496"/>
            <a:ext cx="1872208" cy="218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97" y="4315144"/>
            <a:ext cx="1739950" cy="206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707136" y="2316480"/>
            <a:ext cx="5408913" cy="2340864"/>
          </a:xfrm>
          <a:custGeom>
            <a:avLst/>
            <a:gdLst>
              <a:gd name="connsiteX0" fmla="*/ 2791968 w 5408913"/>
              <a:gd name="connsiteY0" fmla="*/ 2340864 h 2340864"/>
              <a:gd name="connsiteX1" fmla="*/ 2779776 w 5408913"/>
              <a:gd name="connsiteY1" fmla="*/ 2279904 h 2340864"/>
              <a:gd name="connsiteX2" fmla="*/ 2767584 w 5408913"/>
              <a:gd name="connsiteY2" fmla="*/ 2206752 h 2340864"/>
              <a:gd name="connsiteX3" fmla="*/ 2743200 w 5408913"/>
              <a:gd name="connsiteY3" fmla="*/ 2133600 h 2340864"/>
              <a:gd name="connsiteX4" fmla="*/ 2731008 w 5408913"/>
              <a:gd name="connsiteY4" fmla="*/ 2097024 h 2340864"/>
              <a:gd name="connsiteX5" fmla="*/ 2755392 w 5408913"/>
              <a:gd name="connsiteY5" fmla="*/ 1621536 h 2340864"/>
              <a:gd name="connsiteX6" fmla="*/ 2816352 w 5408913"/>
              <a:gd name="connsiteY6" fmla="*/ 1511808 h 2340864"/>
              <a:gd name="connsiteX7" fmla="*/ 2877312 w 5408913"/>
              <a:gd name="connsiteY7" fmla="*/ 1402080 h 2340864"/>
              <a:gd name="connsiteX8" fmla="*/ 2913888 w 5408913"/>
              <a:gd name="connsiteY8" fmla="*/ 1377696 h 2340864"/>
              <a:gd name="connsiteX9" fmla="*/ 2938272 w 5408913"/>
              <a:gd name="connsiteY9" fmla="*/ 1341120 h 2340864"/>
              <a:gd name="connsiteX10" fmla="*/ 3011424 w 5408913"/>
              <a:gd name="connsiteY10" fmla="*/ 1280160 h 2340864"/>
              <a:gd name="connsiteX11" fmla="*/ 3048000 w 5408913"/>
              <a:gd name="connsiteY11" fmla="*/ 1267968 h 2340864"/>
              <a:gd name="connsiteX12" fmla="*/ 3084576 w 5408913"/>
              <a:gd name="connsiteY12" fmla="*/ 1243584 h 2340864"/>
              <a:gd name="connsiteX13" fmla="*/ 3157728 w 5408913"/>
              <a:gd name="connsiteY13" fmla="*/ 1219200 h 2340864"/>
              <a:gd name="connsiteX14" fmla="*/ 3194304 w 5408913"/>
              <a:gd name="connsiteY14" fmla="*/ 1207008 h 2340864"/>
              <a:gd name="connsiteX15" fmla="*/ 3291840 w 5408913"/>
              <a:gd name="connsiteY15" fmla="*/ 1194816 h 2340864"/>
              <a:gd name="connsiteX16" fmla="*/ 3645408 w 5408913"/>
              <a:gd name="connsiteY16" fmla="*/ 1207008 h 2340864"/>
              <a:gd name="connsiteX17" fmla="*/ 3755136 w 5408913"/>
              <a:gd name="connsiteY17" fmla="*/ 1255776 h 2340864"/>
              <a:gd name="connsiteX18" fmla="*/ 3791712 w 5408913"/>
              <a:gd name="connsiteY18" fmla="*/ 1267968 h 2340864"/>
              <a:gd name="connsiteX19" fmla="*/ 3864864 w 5408913"/>
              <a:gd name="connsiteY19" fmla="*/ 1328928 h 2340864"/>
              <a:gd name="connsiteX20" fmla="*/ 3901440 w 5408913"/>
              <a:gd name="connsiteY20" fmla="*/ 1341120 h 2340864"/>
              <a:gd name="connsiteX21" fmla="*/ 3925824 w 5408913"/>
              <a:gd name="connsiteY21" fmla="*/ 1377696 h 2340864"/>
              <a:gd name="connsiteX22" fmla="*/ 3962400 w 5408913"/>
              <a:gd name="connsiteY22" fmla="*/ 1389888 h 2340864"/>
              <a:gd name="connsiteX23" fmla="*/ 3974592 w 5408913"/>
              <a:gd name="connsiteY23" fmla="*/ 1426464 h 2340864"/>
              <a:gd name="connsiteX24" fmla="*/ 3998976 w 5408913"/>
              <a:gd name="connsiteY24" fmla="*/ 1463040 h 2340864"/>
              <a:gd name="connsiteX25" fmla="*/ 4011168 w 5408913"/>
              <a:gd name="connsiteY25" fmla="*/ 1524000 h 2340864"/>
              <a:gd name="connsiteX26" fmla="*/ 4023360 w 5408913"/>
              <a:gd name="connsiteY26" fmla="*/ 1560576 h 2340864"/>
              <a:gd name="connsiteX27" fmla="*/ 4035552 w 5408913"/>
              <a:gd name="connsiteY27" fmla="*/ 1731264 h 2340864"/>
              <a:gd name="connsiteX28" fmla="*/ 4023360 w 5408913"/>
              <a:gd name="connsiteY28" fmla="*/ 1950720 h 2340864"/>
              <a:gd name="connsiteX29" fmla="*/ 3938016 w 5408913"/>
              <a:gd name="connsiteY29" fmla="*/ 2036064 h 2340864"/>
              <a:gd name="connsiteX30" fmla="*/ 3901440 w 5408913"/>
              <a:gd name="connsiteY30" fmla="*/ 2048256 h 2340864"/>
              <a:gd name="connsiteX31" fmla="*/ 3864864 w 5408913"/>
              <a:gd name="connsiteY31" fmla="*/ 2072640 h 2340864"/>
              <a:gd name="connsiteX32" fmla="*/ 3608832 w 5408913"/>
              <a:gd name="connsiteY32" fmla="*/ 2048256 h 2340864"/>
              <a:gd name="connsiteX33" fmla="*/ 3572256 w 5408913"/>
              <a:gd name="connsiteY33" fmla="*/ 2023872 h 2340864"/>
              <a:gd name="connsiteX34" fmla="*/ 3535680 w 5408913"/>
              <a:gd name="connsiteY34" fmla="*/ 1987296 h 2340864"/>
              <a:gd name="connsiteX35" fmla="*/ 3511296 w 5408913"/>
              <a:gd name="connsiteY35" fmla="*/ 1950720 h 2340864"/>
              <a:gd name="connsiteX36" fmla="*/ 3511296 w 5408913"/>
              <a:gd name="connsiteY36" fmla="*/ 1731264 h 2340864"/>
              <a:gd name="connsiteX37" fmla="*/ 3535680 w 5408913"/>
              <a:gd name="connsiteY37" fmla="*/ 1694688 h 2340864"/>
              <a:gd name="connsiteX38" fmla="*/ 3584448 w 5408913"/>
              <a:gd name="connsiteY38" fmla="*/ 1633728 h 2340864"/>
              <a:gd name="connsiteX39" fmla="*/ 3706368 w 5408913"/>
              <a:gd name="connsiteY39" fmla="*/ 1499616 h 2340864"/>
              <a:gd name="connsiteX40" fmla="*/ 3742944 w 5408913"/>
              <a:gd name="connsiteY40" fmla="*/ 1463040 h 2340864"/>
              <a:gd name="connsiteX41" fmla="*/ 3779520 w 5408913"/>
              <a:gd name="connsiteY41" fmla="*/ 1426464 h 2340864"/>
              <a:gd name="connsiteX42" fmla="*/ 3816096 w 5408913"/>
              <a:gd name="connsiteY42" fmla="*/ 1414272 h 2340864"/>
              <a:gd name="connsiteX43" fmla="*/ 3913632 w 5408913"/>
              <a:gd name="connsiteY43" fmla="*/ 1341120 h 2340864"/>
              <a:gd name="connsiteX44" fmla="*/ 3950208 w 5408913"/>
              <a:gd name="connsiteY44" fmla="*/ 1304544 h 2340864"/>
              <a:gd name="connsiteX45" fmla="*/ 3986784 w 5408913"/>
              <a:gd name="connsiteY45" fmla="*/ 1292352 h 2340864"/>
              <a:gd name="connsiteX46" fmla="*/ 4023360 w 5408913"/>
              <a:gd name="connsiteY46" fmla="*/ 1267968 h 2340864"/>
              <a:gd name="connsiteX47" fmla="*/ 4059936 w 5408913"/>
              <a:gd name="connsiteY47" fmla="*/ 1255776 h 2340864"/>
              <a:gd name="connsiteX48" fmla="*/ 4108704 w 5408913"/>
              <a:gd name="connsiteY48" fmla="*/ 1231392 h 2340864"/>
              <a:gd name="connsiteX49" fmla="*/ 4145280 w 5408913"/>
              <a:gd name="connsiteY49" fmla="*/ 1219200 h 2340864"/>
              <a:gd name="connsiteX50" fmla="*/ 4194048 w 5408913"/>
              <a:gd name="connsiteY50" fmla="*/ 1194816 h 2340864"/>
              <a:gd name="connsiteX51" fmla="*/ 4242816 w 5408913"/>
              <a:gd name="connsiteY51" fmla="*/ 1182624 h 2340864"/>
              <a:gd name="connsiteX52" fmla="*/ 4279392 w 5408913"/>
              <a:gd name="connsiteY52" fmla="*/ 1170432 h 2340864"/>
              <a:gd name="connsiteX53" fmla="*/ 4413504 w 5408913"/>
              <a:gd name="connsiteY53" fmla="*/ 1133856 h 2340864"/>
              <a:gd name="connsiteX54" fmla="*/ 4486656 w 5408913"/>
              <a:gd name="connsiteY54" fmla="*/ 1121664 h 2340864"/>
              <a:gd name="connsiteX55" fmla="*/ 4949952 w 5408913"/>
              <a:gd name="connsiteY55" fmla="*/ 1133856 h 2340864"/>
              <a:gd name="connsiteX56" fmla="*/ 4986528 w 5408913"/>
              <a:gd name="connsiteY56" fmla="*/ 1170432 h 2340864"/>
              <a:gd name="connsiteX57" fmla="*/ 5059680 w 5408913"/>
              <a:gd name="connsiteY57" fmla="*/ 1194816 h 2340864"/>
              <a:gd name="connsiteX58" fmla="*/ 5096256 w 5408913"/>
              <a:gd name="connsiteY58" fmla="*/ 1219200 h 2340864"/>
              <a:gd name="connsiteX59" fmla="*/ 5242560 w 5408913"/>
              <a:gd name="connsiteY59" fmla="*/ 1280160 h 2340864"/>
              <a:gd name="connsiteX60" fmla="*/ 5266944 w 5408913"/>
              <a:gd name="connsiteY60" fmla="*/ 1316736 h 2340864"/>
              <a:gd name="connsiteX61" fmla="*/ 5340096 w 5408913"/>
              <a:gd name="connsiteY61" fmla="*/ 1438656 h 2340864"/>
              <a:gd name="connsiteX62" fmla="*/ 5376672 w 5408913"/>
              <a:gd name="connsiteY62" fmla="*/ 1475232 h 2340864"/>
              <a:gd name="connsiteX63" fmla="*/ 5388864 w 5408913"/>
              <a:gd name="connsiteY63" fmla="*/ 1719072 h 2340864"/>
              <a:gd name="connsiteX64" fmla="*/ 5352288 w 5408913"/>
              <a:gd name="connsiteY64" fmla="*/ 1743456 h 2340864"/>
              <a:gd name="connsiteX65" fmla="*/ 5279136 w 5408913"/>
              <a:gd name="connsiteY65" fmla="*/ 1767840 h 2340864"/>
              <a:gd name="connsiteX66" fmla="*/ 5218176 w 5408913"/>
              <a:gd name="connsiteY66" fmla="*/ 1792224 h 2340864"/>
              <a:gd name="connsiteX67" fmla="*/ 4852416 w 5408913"/>
              <a:gd name="connsiteY67" fmla="*/ 1780032 h 2340864"/>
              <a:gd name="connsiteX68" fmla="*/ 4791456 w 5408913"/>
              <a:gd name="connsiteY68" fmla="*/ 1706880 h 2340864"/>
              <a:gd name="connsiteX69" fmla="*/ 4706112 w 5408913"/>
              <a:gd name="connsiteY69" fmla="*/ 1670304 h 2340864"/>
              <a:gd name="connsiteX70" fmla="*/ 4669536 w 5408913"/>
              <a:gd name="connsiteY70" fmla="*/ 1645920 h 2340864"/>
              <a:gd name="connsiteX71" fmla="*/ 4645152 w 5408913"/>
              <a:gd name="connsiteY71" fmla="*/ 1609344 h 2340864"/>
              <a:gd name="connsiteX72" fmla="*/ 4608576 w 5408913"/>
              <a:gd name="connsiteY72" fmla="*/ 1584960 h 2340864"/>
              <a:gd name="connsiteX73" fmla="*/ 4584192 w 5408913"/>
              <a:gd name="connsiteY73" fmla="*/ 1536192 h 2340864"/>
              <a:gd name="connsiteX74" fmla="*/ 4498848 w 5408913"/>
              <a:gd name="connsiteY74" fmla="*/ 1414272 h 2340864"/>
              <a:gd name="connsiteX75" fmla="*/ 4462272 w 5408913"/>
              <a:gd name="connsiteY75" fmla="*/ 1341120 h 2340864"/>
              <a:gd name="connsiteX76" fmla="*/ 4389120 w 5408913"/>
              <a:gd name="connsiteY76" fmla="*/ 1243584 h 2340864"/>
              <a:gd name="connsiteX77" fmla="*/ 4376928 w 5408913"/>
              <a:gd name="connsiteY77" fmla="*/ 1207008 h 2340864"/>
              <a:gd name="connsiteX78" fmla="*/ 4340352 w 5408913"/>
              <a:gd name="connsiteY78" fmla="*/ 1170432 h 2340864"/>
              <a:gd name="connsiteX79" fmla="*/ 4315968 w 5408913"/>
              <a:gd name="connsiteY79" fmla="*/ 1133856 h 2340864"/>
              <a:gd name="connsiteX80" fmla="*/ 4279392 w 5408913"/>
              <a:gd name="connsiteY80" fmla="*/ 1097280 h 2340864"/>
              <a:gd name="connsiteX81" fmla="*/ 4194048 w 5408913"/>
              <a:gd name="connsiteY81" fmla="*/ 999744 h 2340864"/>
              <a:gd name="connsiteX82" fmla="*/ 4169664 w 5408913"/>
              <a:gd name="connsiteY82" fmla="*/ 950976 h 2340864"/>
              <a:gd name="connsiteX83" fmla="*/ 4133088 w 5408913"/>
              <a:gd name="connsiteY83" fmla="*/ 926592 h 2340864"/>
              <a:gd name="connsiteX84" fmla="*/ 4059936 w 5408913"/>
              <a:gd name="connsiteY84" fmla="*/ 865632 h 2340864"/>
              <a:gd name="connsiteX85" fmla="*/ 4023360 w 5408913"/>
              <a:gd name="connsiteY85" fmla="*/ 853440 h 2340864"/>
              <a:gd name="connsiteX86" fmla="*/ 3913632 w 5408913"/>
              <a:gd name="connsiteY86" fmla="*/ 792480 h 2340864"/>
              <a:gd name="connsiteX87" fmla="*/ 3877056 w 5408913"/>
              <a:gd name="connsiteY87" fmla="*/ 755904 h 2340864"/>
              <a:gd name="connsiteX88" fmla="*/ 3742944 w 5408913"/>
              <a:gd name="connsiteY88" fmla="*/ 719328 h 2340864"/>
              <a:gd name="connsiteX89" fmla="*/ 3706368 w 5408913"/>
              <a:gd name="connsiteY89" fmla="*/ 707136 h 2340864"/>
              <a:gd name="connsiteX90" fmla="*/ 3633216 w 5408913"/>
              <a:gd name="connsiteY90" fmla="*/ 694944 h 2340864"/>
              <a:gd name="connsiteX91" fmla="*/ 3425952 w 5408913"/>
              <a:gd name="connsiteY91" fmla="*/ 658368 h 2340864"/>
              <a:gd name="connsiteX92" fmla="*/ 3364992 w 5408913"/>
              <a:gd name="connsiteY92" fmla="*/ 646176 h 2340864"/>
              <a:gd name="connsiteX93" fmla="*/ 3291840 w 5408913"/>
              <a:gd name="connsiteY93" fmla="*/ 633984 h 2340864"/>
              <a:gd name="connsiteX94" fmla="*/ 3243072 w 5408913"/>
              <a:gd name="connsiteY94" fmla="*/ 621792 h 2340864"/>
              <a:gd name="connsiteX95" fmla="*/ 3182112 w 5408913"/>
              <a:gd name="connsiteY95" fmla="*/ 609600 h 2340864"/>
              <a:gd name="connsiteX96" fmla="*/ 2414016 w 5408913"/>
              <a:gd name="connsiteY96" fmla="*/ 621792 h 2340864"/>
              <a:gd name="connsiteX97" fmla="*/ 2377440 w 5408913"/>
              <a:gd name="connsiteY97" fmla="*/ 633984 h 2340864"/>
              <a:gd name="connsiteX98" fmla="*/ 2316480 w 5408913"/>
              <a:gd name="connsiteY98" fmla="*/ 646176 h 2340864"/>
              <a:gd name="connsiteX99" fmla="*/ 2279904 w 5408913"/>
              <a:gd name="connsiteY99" fmla="*/ 670560 h 2340864"/>
              <a:gd name="connsiteX100" fmla="*/ 2157984 w 5408913"/>
              <a:gd name="connsiteY100" fmla="*/ 694944 h 2340864"/>
              <a:gd name="connsiteX101" fmla="*/ 2048256 w 5408913"/>
              <a:gd name="connsiteY101" fmla="*/ 743712 h 2340864"/>
              <a:gd name="connsiteX102" fmla="*/ 2011680 w 5408913"/>
              <a:gd name="connsiteY102" fmla="*/ 768096 h 2340864"/>
              <a:gd name="connsiteX103" fmla="*/ 1975104 w 5408913"/>
              <a:gd name="connsiteY103" fmla="*/ 780288 h 2340864"/>
              <a:gd name="connsiteX104" fmla="*/ 1889760 w 5408913"/>
              <a:gd name="connsiteY104" fmla="*/ 816864 h 2340864"/>
              <a:gd name="connsiteX105" fmla="*/ 1853184 w 5408913"/>
              <a:gd name="connsiteY105" fmla="*/ 853440 h 2340864"/>
              <a:gd name="connsiteX106" fmla="*/ 1804416 w 5408913"/>
              <a:gd name="connsiteY106" fmla="*/ 890016 h 2340864"/>
              <a:gd name="connsiteX107" fmla="*/ 1780032 w 5408913"/>
              <a:gd name="connsiteY107" fmla="*/ 926592 h 2340864"/>
              <a:gd name="connsiteX108" fmla="*/ 1731264 w 5408913"/>
              <a:gd name="connsiteY108" fmla="*/ 963168 h 2340864"/>
              <a:gd name="connsiteX109" fmla="*/ 1670304 w 5408913"/>
              <a:gd name="connsiteY109" fmla="*/ 999744 h 2340864"/>
              <a:gd name="connsiteX110" fmla="*/ 1633728 w 5408913"/>
              <a:gd name="connsiteY110" fmla="*/ 1024128 h 2340864"/>
              <a:gd name="connsiteX111" fmla="*/ 1609344 w 5408913"/>
              <a:gd name="connsiteY111" fmla="*/ 1060704 h 2340864"/>
              <a:gd name="connsiteX112" fmla="*/ 1572768 w 5408913"/>
              <a:gd name="connsiteY112" fmla="*/ 1109472 h 2340864"/>
              <a:gd name="connsiteX113" fmla="*/ 1548384 w 5408913"/>
              <a:gd name="connsiteY113" fmla="*/ 1182624 h 2340864"/>
              <a:gd name="connsiteX114" fmla="*/ 1511808 w 5408913"/>
              <a:gd name="connsiteY114" fmla="*/ 1255776 h 2340864"/>
              <a:gd name="connsiteX115" fmla="*/ 1487424 w 5408913"/>
              <a:gd name="connsiteY115" fmla="*/ 1292352 h 2340864"/>
              <a:gd name="connsiteX116" fmla="*/ 1463040 w 5408913"/>
              <a:gd name="connsiteY116" fmla="*/ 1341120 h 2340864"/>
              <a:gd name="connsiteX117" fmla="*/ 1475232 w 5408913"/>
              <a:gd name="connsiteY117" fmla="*/ 1743456 h 2340864"/>
              <a:gd name="connsiteX118" fmla="*/ 1511808 w 5408913"/>
              <a:gd name="connsiteY118" fmla="*/ 1828800 h 2340864"/>
              <a:gd name="connsiteX119" fmla="*/ 1548384 w 5408913"/>
              <a:gd name="connsiteY119" fmla="*/ 1853184 h 2340864"/>
              <a:gd name="connsiteX120" fmla="*/ 1633728 w 5408913"/>
              <a:gd name="connsiteY120" fmla="*/ 1926336 h 2340864"/>
              <a:gd name="connsiteX121" fmla="*/ 1682496 w 5408913"/>
              <a:gd name="connsiteY121" fmla="*/ 1950720 h 2340864"/>
              <a:gd name="connsiteX122" fmla="*/ 1804416 w 5408913"/>
              <a:gd name="connsiteY122" fmla="*/ 1962912 h 2340864"/>
              <a:gd name="connsiteX123" fmla="*/ 1987296 w 5408913"/>
              <a:gd name="connsiteY123" fmla="*/ 1950720 h 2340864"/>
              <a:gd name="connsiteX124" fmla="*/ 2023872 w 5408913"/>
              <a:gd name="connsiteY124" fmla="*/ 1926336 h 2340864"/>
              <a:gd name="connsiteX125" fmla="*/ 2097024 w 5408913"/>
              <a:gd name="connsiteY125" fmla="*/ 1853184 h 2340864"/>
              <a:gd name="connsiteX126" fmla="*/ 2133600 w 5408913"/>
              <a:gd name="connsiteY126" fmla="*/ 1816608 h 2340864"/>
              <a:gd name="connsiteX127" fmla="*/ 2218944 w 5408913"/>
              <a:gd name="connsiteY127" fmla="*/ 1694688 h 2340864"/>
              <a:gd name="connsiteX128" fmla="*/ 2243328 w 5408913"/>
              <a:gd name="connsiteY128" fmla="*/ 1658112 h 2340864"/>
              <a:gd name="connsiteX129" fmla="*/ 2267712 w 5408913"/>
              <a:gd name="connsiteY129" fmla="*/ 1621536 h 2340864"/>
              <a:gd name="connsiteX130" fmla="*/ 2267712 w 5408913"/>
              <a:gd name="connsiteY130" fmla="*/ 1280160 h 2340864"/>
              <a:gd name="connsiteX131" fmla="*/ 2243328 w 5408913"/>
              <a:gd name="connsiteY131" fmla="*/ 1207008 h 2340864"/>
              <a:gd name="connsiteX132" fmla="*/ 2231136 w 5408913"/>
              <a:gd name="connsiteY132" fmla="*/ 1170432 h 2340864"/>
              <a:gd name="connsiteX133" fmla="*/ 2206752 w 5408913"/>
              <a:gd name="connsiteY133" fmla="*/ 1133856 h 2340864"/>
              <a:gd name="connsiteX134" fmla="*/ 2157984 w 5408913"/>
              <a:gd name="connsiteY134" fmla="*/ 1048512 h 2340864"/>
              <a:gd name="connsiteX135" fmla="*/ 2121408 w 5408913"/>
              <a:gd name="connsiteY135" fmla="*/ 1011936 h 2340864"/>
              <a:gd name="connsiteX136" fmla="*/ 2097024 w 5408913"/>
              <a:gd name="connsiteY136" fmla="*/ 975360 h 2340864"/>
              <a:gd name="connsiteX137" fmla="*/ 2048256 w 5408913"/>
              <a:gd name="connsiteY137" fmla="*/ 950976 h 2340864"/>
              <a:gd name="connsiteX138" fmla="*/ 2011680 w 5408913"/>
              <a:gd name="connsiteY138" fmla="*/ 926592 h 2340864"/>
              <a:gd name="connsiteX139" fmla="*/ 1914144 w 5408913"/>
              <a:gd name="connsiteY139" fmla="*/ 865632 h 2340864"/>
              <a:gd name="connsiteX140" fmla="*/ 1804416 w 5408913"/>
              <a:gd name="connsiteY140" fmla="*/ 804672 h 2340864"/>
              <a:gd name="connsiteX141" fmla="*/ 1755648 w 5408913"/>
              <a:gd name="connsiteY141" fmla="*/ 780288 h 2340864"/>
              <a:gd name="connsiteX142" fmla="*/ 1694688 w 5408913"/>
              <a:gd name="connsiteY142" fmla="*/ 768096 h 2340864"/>
              <a:gd name="connsiteX143" fmla="*/ 1658112 w 5408913"/>
              <a:gd name="connsiteY143" fmla="*/ 755904 h 2340864"/>
              <a:gd name="connsiteX144" fmla="*/ 1609344 w 5408913"/>
              <a:gd name="connsiteY144" fmla="*/ 743712 h 2340864"/>
              <a:gd name="connsiteX145" fmla="*/ 1572768 w 5408913"/>
              <a:gd name="connsiteY145" fmla="*/ 731520 h 2340864"/>
              <a:gd name="connsiteX146" fmla="*/ 1487424 w 5408913"/>
              <a:gd name="connsiteY146" fmla="*/ 719328 h 2340864"/>
              <a:gd name="connsiteX147" fmla="*/ 1389888 w 5408913"/>
              <a:gd name="connsiteY147" fmla="*/ 694944 h 2340864"/>
              <a:gd name="connsiteX148" fmla="*/ 1158240 w 5408913"/>
              <a:gd name="connsiteY148" fmla="*/ 682752 h 2340864"/>
              <a:gd name="connsiteX149" fmla="*/ 1024128 w 5408913"/>
              <a:gd name="connsiteY149" fmla="*/ 670560 h 2340864"/>
              <a:gd name="connsiteX150" fmla="*/ 890016 w 5408913"/>
              <a:gd name="connsiteY150" fmla="*/ 646176 h 2340864"/>
              <a:gd name="connsiteX151" fmla="*/ 841248 w 5408913"/>
              <a:gd name="connsiteY151" fmla="*/ 633984 h 2340864"/>
              <a:gd name="connsiteX152" fmla="*/ 670560 w 5408913"/>
              <a:gd name="connsiteY152" fmla="*/ 621792 h 2340864"/>
              <a:gd name="connsiteX153" fmla="*/ 426720 w 5408913"/>
              <a:gd name="connsiteY153" fmla="*/ 585216 h 2340864"/>
              <a:gd name="connsiteX154" fmla="*/ 304800 w 5408913"/>
              <a:gd name="connsiteY154" fmla="*/ 548640 h 2340864"/>
              <a:gd name="connsiteX155" fmla="*/ 268224 w 5408913"/>
              <a:gd name="connsiteY155" fmla="*/ 524256 h 2340864"/>
              <a:gd name="connsiteX156" fmla="*/ 195072 w 5408913"/>
              <a:gd name="connsiteY156" fmla="*/ 487680 h 2340864"/>
              <a:gd name="connsiteX157" fmla="*/ 97536 w 5408913"/>
              <a:gd name="connsiteY157" fmla="*/ 377952 h 2340864"/>
              <a:gd name="connsiteX158" fmla="*/ 60960 w 5408913"/>
              <a:gd name="connsiteY158" fmla="*/ 341376 h 2340864"/>
              <a:gd name="connsiteX159" fmla="*/ 36576 w 5408913"/>
              <a:gd name="connsiteY159" fmla="*/ 304800 h 2340864"/>
              <a:gd name="connsiteX160" fmla="*/ 0 w 5408913"/>
              <a:gd name="connsiteY160" fmla="*/ 231648 h 2340864"/>
              <a:gd name="connsiteX161" fmla="*/ 12192 w 5408913"/>
              <a:gd name="connsiteY161" fmla="*/ 73152 h 2340864"/>
              <a:gd name="connsiteX162" fmla="*/ 60960 w 5408913"/>
              <a:gd name="connsiteY162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8913" h="2340864">
                <a:moveTo>
                  <a:pt x="2791968" y="2340864"/>
                </a:moveTo>
                <a:cubicBezTo>
                  <a:pt x="2787904" y="2320544"/>
                  <a:pt x="2783483" y="2300292"/>
                  <a:pt x="2779776" y="2279904"/>
                </a:cubicBezTo>
                <a:cubicBezTo>
                  <a:pt x="2775354" y="2255582"/>
                  <a:pt x="2773580" y="2230734"/>
                  <a:pt x="2767584" y="2206752"/>
                </a:cubicBezTo>
                <a:cubicBezTo>
                  <a:pt x="2761350" y="2181816"/>
                  <a:pt x="2751328" y="2157984"/>
                  <a:pt x="2743200" y="2133600"/>
                </a:cubicBezTo>
                <a:lnTo>
                  <a:pt x="2731008" y="2097024"/>
                </a:lnTo>
                <a:cubicBezTo>
                  <a:pt x="2733982" y="2019687"/>
                  <a:pt x="2740729" y="1738837"/>
                  <a:pt x="2755392" y="1621536"/>
                </a:cubicBezTo>
                <a:cubicBezTo>
                  <a:pt x="2762746" y="1562706"/>
                  <a:pt x="2792621" y="1583001"/>
                  <a:pt x="2816352" y="1511808"/>
                </a:cubicBezTo>
                <a:cubicBezTo>
                  <a:pt x="2839910" y="1441134"/>
                  <a:pt x="2826773" y="1444196"/>
                  <a:pt x="2877312" y="1402080"/>
                </a:cubicBezTo>
                <a:cubicBezTo>
                  <a:pt x="2888569" y="1392699"/>
                  <a:pt x="2901696" y="1385824"/>
                  <a:pt x="2913888" y="1377696"/>
                </a:cubicBezTo>
                <a:cubicBezTo>
                  <a:pt x="2922016" y="1365504"/>
                  <a:pt x="2928891" y="1352377"/>
                  <a:pt x="2938272" y="1341120"/>
                </a:cubicBezTo>
                <a:cubicBezTo>
                  <a:pt x="2957532" y="1318008"/>
                  <a:pt x="2984023" y="1293861"/>
                  <a:pt x="3011424" y="1280160"/>
                </a:cubicBezTo>
                <a:cubicBezTo>
                  <a:pt x="3022919" y="1274413"/>
                  <a:pt x="3036505" y="1273715"/>
                  <a:pt x="3048000" y="1267968"/>
                </a:cubicBezTo>
                <a:cubicBezTo>
                  <a:pt x="3061106" y="1261415"/>
                  <a:pt x="3071186" y="1249535"/>
                  <a:pt x="3084576" y="1243584"/>
                </a:cubicBezTo>
                <a:cubicBezTo>
                  <a:pt x="3108064" y="1233145"/>
                  <a:pt x="3133344" y="1227328"/>
                  <a:pt x="3157728" y="1219200"/>
                </a:cubicBezTo>
                <a:cubicBezTo>
                  <a:pt x="3169920" y="1215136"/>
                  <a:pt x="3181552" y="1208602"/>
                  <a:pt x="3194304" y="1207008"/>
                </a:cubicBezTo>
                <a:lnTo>
                  <a:pt x="3291840" y="1194816"/>
                </a:lnTo>
                <a:cubicBezTo>
                  <a:pt x="3409696" y="1198880"/>
                  <a:pt x="3527913" y="1196937"/>
                  <a:pt x="3645408" y="1207008"/>
                </a:cubicBezTo>
                <a:cubicBezTo>
                  <a:pt x="3721332" y="1213516"/>
                  <a:pt x="3703518" y="1229967"/>
                  <a:pt x="3755136" y="1255776"/>
                </a:cubicBezTo>
                <a:cubicBezTo>
                  <a:pt x="3766631" y="1261523"/>
                  <a:pt x="3779520" y="1263904"/>
                  <a:pt x="3791712" y="1267968"/>
                </a:cubicBezTo>
                <a:cubicBezTo>
                  <a:pt x="3818676" y="1294932"/>
                  <a:pt x="3830916" y="1311954"/>
                  <a:pt x="3864864" y="1328928"/>
                </a:cubicBezTo>
                <a:cubicBezTo>
                  <a:pt x="3876359" y="1334675"/>
                  <a:pt x="3889248" y="1337056"/>
                  <a:pt x="3901440" y="1341120"/>
                </a:cubicBezTo>
                <a:cubicBezTo>
                  <a:pt x="3909568" y="1353312"/>
                  <a:pt x="3914382" y="1368542"/>
                  <a:pt x="3925824" y="1377696"/>
                </a:cubicBezTo>
                <a:cubicBezTo>
                  <a:pt x="3935859" y="1385724"/>
                  <a:pt x="3953313" y="1380801"/>
                  <a:pt x="3962400" y="1389888"/>
                </a:cubicBezTo>
                <a:cubicBezTo>
                  <a:pt x="3971487" y="1398975"/>
                  <a:pt x="3968845" y="1414969"/>
                  <a:pt x="3974592" y="1426464"/>
                </a:cubicBezTo>
                <a:cubicBezTo>
                  <a:pt x="3981145" y="1439570"/>
                  <a:pt x="3990848" y="1450848"/>
                  <a:pt x="3998976" y="1463040"/>
                </a:cubicBezTo>
                <a:cubicBezTo>
                  <a:pt x="4003040" y="1483360"/>
                  <a:pt x="4006142" y="1503896"/>
                  <a:pt x="4011168" y="1524000"/>
                </a:cubicBezTo>
                <a:cubicBezTo>
                  <a:pt x="4014285" y="1536468"/>
                  <a:pt x="4021858" y="1547813"/>
                  <a:pt x="4023360" y="1560576"/>
                </a:cubicBezTo>
                <a:cubicBezTo>
                  <a:pt x="4030025" y="1617226"/>
                  <a:pt x="4031488" y="1674368"/>
                  <a:pt x="4035552" y="1731264"/>
                </a:cubicBezTo>
                <a:cubicBezTo>
                  <a:pt x="4031488" y="1804416"/>
                  <a:pt x="4030306" y="1877785"/>
                  <a:pt x="4023360" y="1950720"/>
                </a:cubicBezTo>
                <a:cubicBezTo>
                  <a:pt x="4018937" y="1997163"/>
                  <a:pt x="3983013" y="2021065"/>
                  <a:pt x="3938016" y="2036064"/>
                </a:cubicBezTo>
                <a:cubicBezTo>
                  <a:pt x="3925824" y="2040128"/>
                  <a:pt x="3912935" y="2042509"/>
                  <a:pt x="3901440" y="2048256"/>
                </a:cubicBezTo>
                <a:cubicBezTo>
                  <a:pt x="3888334" y="2054809"/>
                  <a:pt x="3877056" y="2064512"/>
                  <a:pt x="3864864" y="2072640"/>
                </a:cubicBezTo>
                <a:cubicBezTo>
                  <a:pt x="3859360" y="2072334"/>
                  <a:pt x="3675133" y="2081406"/>
                  <a:pt x="3608832" y="2048256"/>
                </a:cubicBezTo>
                <a:cubicBezTo>
                  <a:pt x="3595726" y="2041703"/>
                  <a:pt x="3583513" y="2033253"/>
                  <a:pt x="3572256" y="2023872"/>
                </a:cubicBezTo>
                <a:cubicBezTo>
                  <a:pt x="3559010" y="2012834"/>
                  <a:pt x="3546718" y="2000542"/>
                  <a:pt x="3535680" y="1987296"/>
                </a:cubicBezTo>
                <a:cubicBezTo>
                  <a:pt x="3526299" y="1976039"/>
                  <a:pt x="3519424" y="1962912"/>
                  <a:pt x="3511296" y="1950720"/>
                </a:cubicBezTo>
                <a:cubicBezTo>
                  <a:pt x="3495638" y="1856772"/>
                  <a:pt x="3487986" y="1847813"/>
                  <a:pt x="3511296" y="1731264"/>
                </a:cubicBezTo>
                <a:cubicBezTo>
                  <a:pt x="3514170" y="1716896"/>
                  <a:pt x="3529127" y="1707794"/>
                  <a:pt x="3535680" y="1694688"/>
                </a:cubicBezTo>
                <a:cubicBezTo>
                  <a:pt x="3565125" y="1635798"/>
                  <a:pt x="3522791" y="1674833"/>
                  <a:pt x="3584448" y="1633728"/>
                </a:cubicBezTo>
                <a:cubicBezTo>
                  <a:pt x="3634337" y="1558895"/>
                  <a:pt x="3598471" y="1607513"/>
                  <a:pt x="3706368" y="1499616"/>
                </a:cubicBezTo>
                <a:lnTo>
                  <a:pt x="3742944" y="1463040"/>
                </a:lnTo>
                <a:cubicBezTo>
                  <a:pt x="3755136" y="1450848"/>
                  <a:pt x="3763163" y="1431916"/>
                  <a:pt x="3779520" y="1426464"/>
                </a:cubicBezTo>
                <a:lnTo>
                  <a:pt x="3816096" y="1414272"/>
                </a:lnTo>
                <a:cubicBezTo>
                  <a:pt x="3902496" y="1327872"/>
                  <a:pt x="3792440" y="1432014"/>
                  <a:pt x="3913632" y="1341120"/>
                </a:cubicBezTo>
                <a:cubicBezTo>
                  <a:pt x="3927426" y="1330775"/>
                  <a:pt x="3935862" y="1314108"/>
                  <a:pt x="3950208" y="1304544"/>
                </a:cubicBezTo>
                <a:cubicBezTo>
                  <a:pt x="3960901" y="1297415"/>
                  <a:pt x="3975289" y="1298099"/>
                  <a:pt x="3986784" y="1292352"/>
                </a:cubicBezTo>
                <a:cubicBezTo>
                  <a:pt x="3999890" y="1285799"/>
                  <a:pt x="4010254" y="1274521"/>
                  <a:pt x="4023360" y="1267968"/>
                </a:cubicBezTo>
                <a:cubicBezTo>
                  <a:pt x="4034855" y="1262221"/>
                  <a:pt x="4048124" y="1260838"/>
                  <a:pt x="4059936" y="1255776"/>
                </a:cubicBezTo>
                <a:cubicBezTo>
                  <a:pt x="4076641" y="1248617"/>
                  <a:pt x="4091999" y="1238551"/>
                  <a:pt x="4108704" y="1231392"/>
                </a:cubicBezTo>
                <a:cubicBezTo>
                  <a:pt x="4120516" y="1226330"/>
                  <a:pt x="4133468" y="1224262"/>
                  <a:pt x="4145280" y="1219200"/>
                </a:cubicBezTo>
                <a:cubicBezTo>
                  <a:pt x="4161985" y="1212041"/>
                  <a:pt x="4177030" y="1201198"/>
                  <a:pt x="4194048" y="1194816"/>
                </a:cubicBezTo>
                <a:cubicBezTo>
                  <a:pt x="4209737" y="1188932"/>
                  <a:pt x="4226704" y="1187227"/>
                  <a:pt x="4242816" y="1182624"/>
                </a:cubicBezTo>
                <a:cubicBezTo>
                  <a:pt x="4255173" y="1179093"/>
                  <a:pt x="4267082" y="1174125"/>
                  <a:pt x="4279392" y="1170432"/>
                </a:cubicBezTo>
                <a:cubicBezTo>
                  <a:pt x="4297959" y="1164862"/>
                  <a:pt x="4382977" y="1139961"/>
                  <a:pt x="4413504" y="1133856"/>
                </a:cubicBezTo>
                <a:cubicBezTo>
                  <a:pt x="4437744" y="1129008"/>
                  <a:pt x="4462272" y="1125728"/>
                  <a:pt x="4486656" y="1121664"/>
                </a:cubicBezTo>
                <a:cubicBezTo>
                  <a:pt x="4641088" y="1125728"/>
                  <a:pt x="4796197" y="1118855"/>
                  <a:pt x="4949952" y="1133856"/>
                </a:cubicBezTo>
                <a:cubicBezTo>
                  <a:pt x="4967113" y="1135530"/>
                  <a:pt x="4971456" y="1162059"/>
                  <a:pt x="4986528" y="1170432"/>
                </a:cubicBezTo>
                <a:cubicBezTo>
                  <a:pt x="5008996" y="1182914"/>
                  <a:pt x="5036192" y="1184377"/>
                  <a:pt x="5059680" y="1194816"/>
                </a:cubicBezTo>
                <a:cubicBezTo>
                  <a:pt x="5073070" y="1200767"/>
                  <a:pt x="5082730" y="1213564"/>
                  <a:pt x="5096256" y="1219200"/>
                </a:cubicBezTo>
                <a:cubicBezTo>
                  <a:pt x="5261095" y="1287883"/>
                  <a:pt x="5158243" y="1223948"/>
                  <a:pt x="5242560" y="1280160"/>
                </a:cubicBezTo>
                <a:cubicBezTo>
                  <a:pt x="5250688" y="1292352"/>
                  <a:pt x="5259674" y="1304014"/>
                  <a:pt x="5266944" y="1316736"/>
                </a:cubicBezTo>
                <a:cubicBezTo>
                  <a:pt x="5292599" y="1361633"/>
                  <a:pt x="5300329" y="1398889"/>
                  <a:pt x="5340096" y="1438656"/>
                </a:cubicBezTo>
                <a:lnTo>
                  <a:pt x="5376672" y="1475232"/>
                </a:lnTo>
                <a:cubicBezTo>
                  <a:pt x="5410067" y="1575417"/>
                  <a:pt x="5422920" y="1582846"/>
                  <a:pt x="5388864" y="1719072"/>
                </a:cubicBezTo>
                <a:cubicBezTo>
                  <a:pt x="5385310" y="1733287"/>
                  <a:pt x="5365678" y="1737505"/>
                  <a:pt x="5352288" y="1743456"/>
                </a:cubicBezTo>
                <a:cubicBezTo>
                  <a:pt x="5328800" y="1753895"/>
                  <a:pt x="5303001" y="1758294"/>
                  <a:pt x="5279136" y="1767840"/>
                </a:cubicBezTo>
                <a:lnTo>
                  <a:pt x="5218176" y="1792224"/>
                </a:lnTo>
                <a:cubicBezTo>
                  <a:pt x="5096256" y="1788160"/>
                  <a:pt x="4973517" y="1794711"/>
                  <a:pt x="4852416" y="1780032"/>
                </a:cubicBezTo>
                <a:cubicBezTo>
                  <a:pt x="4826004" y="1776831"/>
                  <a:pt x="4807961" y="1720634"/>
                  <a:pt x="4791456" y="1706880"/>
                </a:cubicBezTo>
                <a:cubicBezTo>
                  <a:pt x="4753401" y="1675167"/>
                  <a:pt x="4744227" y="1689361"/>
                  <a:pt x="4706112" y="1670304"/>
                </a:cubicBezTo>
                <a:cubicBezTo>
                  <a:pt x="4693006" y="1663751"/>
                  <a:pt x="4681728" y="1654048"/>
                  <a:pt x="4669536" y="1645920"/>
                </a:cubicBezTo>
                <a:cubicBezTo>
                  <a:pt x="4661408" y="1633728"/>
                  <a:pt x="4655513" y="1619705"/>
                  <a:pt x="4645152" y="1609344"/>
                </a:cubicBezTo>
                <a:cubicBezTo>
                  <a:pt x="4634791" y="1598983"/>
                  <a:pt x="4617957" y="1596217"/>
                  <a:pt x="4608576" y="1584960"/>
                </a:cubicBezTo>
                <a:cubicBezTo>
                  <a:pt x="4596941" y="1570998"/>
                  <a:pt x="4593543" y="1551777"/>
                  <a:pt x="4584192" y="1536192"/>
                </a:cubicBezTo>
                <a:cubicBezTo>
                  <a:pt x="4554172" y="1486159"/>
                  <a:pt x="4532193" y="1458731"/>
                  <a:pt x="4498848" y="1414272"/>
                </a:cubicBezTo>
                <a:cubicBezTo>
                  <a:pt x="4484148" y="1370173"/>
                  <a:pt x="4491361" y="1381117"/>
                  <a:pt x="4462272" y="1341120"/>
                </a:cubicBezTo>
                <a:cubicBezTo>
                  <a:pt x="4438369" y="1308253"/>
                  <a:pt x="4389120" y="1243584"/>
                  <a:pt x="4389120" y="1243584"/>
                </a:cubicBezTo>
                <a:cubicBezTo>
                  <a:pt x="4385056" y="1231392"/>
                  <a:pt x="4384057" y="1217701"/>
                  <a:pt x="4376928" y="1207008"/>
                </a:cubicBezTo>
                <a:cubicBezTo>
                  <a:pt x="4367364" y="1192662"/>
                  <a:pt x="4351390" y="1183678"/>
                  <a:pt x="4340352" y="1170432"/>
                </a:cubicBezTo>
                <a:cubicBezTo>
                  <a:pt x="4330971" y="1159175"/>
                  <a:pt x="4325349" y="1145113"/>
                  <a:pt x="4315968" y="1133856"/>
                </a:cubicBezTo>
                <a:cubicBezTo>
                  <a:pt x="4304930" y="1120610"/>
                  <a:pt x="4289978" y="1110890"/>
                  <a:pt x="4279392" y="1097280"/>
                </a:cubicBezTo>
                <a:cubicBezTo>
                  <a:pt x="4202801" y="998806"/>
                  <a:pt x="4264855" y="1046949"/>
                  <a:pt x="4194048" y="999744"/>
                </a:cubicBezTo>
                <a:cubicBezTo>
                  <a:pt x="4185920" y="983488"/>
                  <a:pt x="4181299" y="964938"/>
                  <a:pt x="4169664" y="950976"/>
                </a:cubicBezTo>
                <a:cubicBezTo>
                  <a:pt x="4160283" y="939719"/>
                  <a:pt x="4144345" y="935973"/>
                  <a:pt x="4133088" y="926592"/>
                </a:cubicBezTo>
                <a:cubicBezTo>
                  <a:pt x="4092642" y="892887"/>
                  <a:pt x="4105342" y="888335"/>
                  <a:pt x="4059936" y="865632"/>
                </a:cubicBezTo>
                <a:cubicBezTo>
                  <a:pt x="4048441" y="859885"/>
                  <a:pt x="4034594" y="859681"/>
                  <a:pt x="4023360" y="853440"/>
                </a:cubicBezTo>
                <a:cubicBezTo>
                  <a:pt x="3897592" y="783569"/>
                  <a:pt x="3996394" y="820067"/>
                  <a:pt x="3913632" y="792480"/>
                </a:cubicBezTo>
                <a:cubicBezTo>
                  <a:pt x="3901440" y="780288"/>
                  <a:pt x="3892128" y="764277"/>
                  <a:pt x="3877056" y="755904"/>
                </a:cubicBezTo>
                <a:cubicBezTo>
                  <a:pt x="3834256" y="732126"/>
                  <a:pt x="3788788" y="730789"/>
                  <a:pt x="3742944" y="719328"/>
                </a:cubicBezTo>
                <a:cubicBezTo>
                  <a:pt x="3730476" y="716211"/>
                  <a:pt x="3718913" y="709924"/>
                  <a:pt x="3706368" y="707136"/>
                </a:cubicBezTo>
                <a:cubicBezTo>
                  <a:pt x="3682236" y="701773"/>
                  <a:pt x="3657600" y="699008"/>
                  <a:pt x="3633216" y="694944"/>
                </a:cubicBezTo>
                <a:cubicBezTo>
                  <a:pt x="3517682" y="648731"/>
                  <a:pt x="3614496" y="680550"/>
                  <a:pt x="3425952" y="658368"/>
                </a:cubicBezTo>
                <a:cubicBezTo>
                  <a:pt x="3405372" y="655947"/>
                  <a:pt x="3385380" y="649883"/>
                  <a:pt x="3364992" y="646176"/>
                </a:cubicBezTo>
                <a:cubicBezTo>
                  <a:pt x="3340670" y="641754"/>
                  <a:pt x="3316080" y="638832"/>
                  <a:pt x="3291840" y="633984"/>
                </a:cubicBezTo>
                <a:cubicBezTo>
                  <a:pt x="3275409" y="630698"/>
                  <a:pt x="3259429" y="625427"/>
                  <a:pt x="3243072" y="621792"/>
                </a:cubicBezTo>
                <a:cubicBezTo>
                  <a:pt x="3222843" y="617297"/>
                  <a:pt x="3202432" y="613664"/>
                  <a:pt x="3182112" y="609600"/>
                </a:cubicBezTo>
                <a:lnTo>
                  <a:pt x="2414016" y="621792"/>
                </a:lnTo>
                <a:cubicBezTo>
                  <a:pt x="2401170" y="622181"/>
                  <a:pt x="2389908" y="630867"/>
                  <a:pt x="2377440" y="633984"/>
                </a:cubicBezTo>
                <a:cubicBezTo>
                  <a:pt x="2357336" y="639010"/>
                  <a:pt x="2336800" y="642112"/>
                  <a:pt x="2316480" y="646176"/>
                </a:cubicBezTo>
                <a:cubicBezTo>
                  <a:pt x="2304288" y="654304"/>
                  <a:pt x="2293372" y="664788"/>
                  <a:pt x="2279904" y="670560"/>
                </a:cubicBezTo>
                <a:cubicBezTo>
                  <a:pt x="2256756" y="680480"/>
                  <a:pt x="2174486" y="692194"/>
                  <a:pt x="2157984" y="694944"/>
                </a:cubicBezTo>
                <a:cubicBezTo>
                  <a:pt x="2114439" y="712362"/>
                  <a:pt x="2088123" y="720931"/>
                  <a:pt x="2048256" y="743712"/>
                </a:cubicBezTo>
                <a:cubicBezTo>
                  <a:pt x="2035534" y="750982"/>
                  <a:pt x="2024786" y="761543"/>
                  <a:pt x="2011680" y="768096"/>
                </a:cubicBezTo>
                <a:cubicBezTo>
                  <a:pt x="2000185" y="773843"/>
                  <a:pt x="1986599" y="774541"/>
                  <a:pt x="1975104" y="780288"/>
                </a:cubicBezTo>
                <a:cubicBezTo>
                  <a:pt x="1890907" y="822386"/>
                  <a:pt x="1991257" y="791490"/>
                  <a:pt x="1889760" y="816864"/>
                </a:cubicBezTo>
                <a:cubicBezTo>
                  <a:pt x="1877568" y="829056"/>
                  <a:pt x="1866275" y="842219"/>
                  <a:pt x="1853184" y="853440"/>
                </a:cubicBezTo>
                <a:cubicBezTo>
                  <a:pt x="1837756" y="866664"/>
                  <a:pt x="1818784" y="875648"/>
                  <a:pt x="1804416" y="890016"/>
                </a:cubicBezTo>
                <a:cubicBezTo>
                  <a:pt x="1794055" y="900377"/>
                  <a:pt x="1790393" y="916231"/>
                  <a:pt x="1780032" y="926592"/>
                </a:cubicBezTo>
                <a:cubicBezTo>
                  <a:pt x="1765664" y="940960"/>
                  <a:pt x="1748171" y="951896"/>
                  <a:pt x="1731264" y="963168"/>
                </a:cubicBezTo>
                <a:cubicBezTo>
                  <a:pt x="1711547" y="976313"/>
                  <a:pt x="1690399" y="987185"/>
                  <a:pt x="1670304" y="999744"/>
                </a:cubicBezTo>
                <a:cubicBezTo>
                  <a:pt x="1657878" y="1007510"/>
                  <a:pt x="1645920" y="1016000"/>
                  <a:pt x="1633728" y="1024128"/>
                </a:cubicBezTo>
                <a:cubicBezTo>
                  <a:pt x="1625600" y="1036320"/>
                  <a:pt x="1617861" y="1048780"/>
                  <a:pt x="1609344" y="1060704"/>
                </a:cubicBezTo>
                <a:cubicBezTo>
                  <a:pt x="1597533" y="1077239"/>
                  <a:pt x="1581855" y="1091297"/>
                  <a:pt x="1572768" y="1109472"/>
                </a:cubicBezTo>
                <a:cubicBezTo>
                  <a:pt x="1561273" y="1132461"/>
                  <a:pt x="1562641" y="1161238"/>
                  <a:pt x="1548384" y="1182624"/>
                </a:cubicBezTo>
                <a:cubicBezTo>
                  <a:pt x="1478503" y="1287446"/>
                  <a:pt x="1562285" y="1154822"/>
                  <a:pt x="1511808" y="1255776"/>
                </a:cubicBezTo>
                <a:cubicBezTo>
                  <a:pt x="1505255" y="1268882"/>
                  <a:pt x="1494694" y="1279630"/>
                  <a:pt x="1487424" y="1292352"/>
                </a:cubicBezTo>
                <a:cubicBezTo>
                  <a:pt x="1478407" y="1308132"/>
                  <a:pt x="1471168" y="1324864"/>
                  <a:pt x="1463040" y="1341120"/>
                </a:cubicBezTo>
                <a:cubicBezTo>
                  <a:pt x="1467104" y="1475232"/>
                  <a:pt x="1467990" y="1609478"/>
                  <a:pt x="1475232" y="1743456"/>
                </a:cubicBezTo>
                <a:cubicBezTo>
                  <a:pt x="1476831" y="1773036"/>
                  <a:pt x="1490500" y="1807492"/>
                  <a:pt x="1511808" y="1828800"/>
                </a:cubicBezTo>
                <a:cubicBezTo>
                  <a:pt x="1522169" y="1839161"/>
                  <a:pt x="1536192" y="1845056"/>
                  <a:pt x="1548384" y="1853184"/>
                </a:cubicBezTo>
                <a:cubicBezTo>
                  <a:pt x="1583773" y="1906268"/>
                  <a:pt x="1563663" y="1887411"/>
                  <a:pt x="1633728" y="1926336"/>
                </a:cubicBezTo>
                <a:cubicBezTo>
                  <a:pt x="1649616" y="1935162"/>
                  <a:pt x="1664725" y="1946912"/>
                  <a:pt x="1682496" y="1950720"/>
                </a:cubicBezTo>
                <a:cubicBezTo>
                  <a:pt x="1722432" y="1959278"/>
                  <a:pt x="1763776" y="1958848"/>
                  <a:pt x="1804416" y="1962912"/>
                </a:cubicBezTo>
                <a:cubicBezTo>
                  <a:pt x="1865376" y="1958848"/>
                  <a:pt x="1927032" y="1960764"/>
                  <a:pt x="1987296" y="1950720"/>
                </a:cubicBezTo>
                <a:cubicBezTo>
                  <a:pt x="2001750" y="1948311"/>
                  <a:pt x="2012920" y="1936071"/>
                  <a:pt x="2023872" y="1926336"/>
                </a:cubicBezTo>
                <a:cubicBezTo>
                  <a:pt x="2049646" y="1903426"/>
                  <a:pt x="2072640" y="1877568"/>
                  <a:pt x="2097024" y="1853184"/>
                </a:cubicBezTo>
                <a:cubicBezTo>
                  <a:pt x="2109216" y="1840992"/>
                  <a:pt x="2123255" y="1830402"/>
                  <a:pt x="2133600" y="1816608"/>
                </a:cubicBezTo>
                <a:cubicBezTo>
                  <a:pt x="2187760" y="1744395"/>
                  <a:pt x="2158904" y="1784747"/>
                  <a:pt x="2218944" y="1694688"/>
                </a:cubicBezTo>
                <a:lnTo>
                  <a:pt x="2243328" y="1658112"/>
                </a:lnTo>
                <a:lnTo>
                  <a:pt x="2267712" y="1621536"/>
                </a:lnTo>
                <a:cubicBezTo>
                  <a:pt x="2281361" y="1471397"/>
                  <a:pt x="2289954" y="1450681"/>
                  <a:pt x="2267712" y="1280160"/>
                </a:cubicBezTo>
                <a:cubicBezTo>
                  <a:pt x="2264388" y="1254673"/>
                  <a:pt x="2251456" y="1231392"/>
                  <a:pt x="2243328" y="1207008"/>
                </a:cubicBezTo>
                <a:cubicBezTo>
                  <a:pt x="2239264" y="1194816"/>
                  <a:pt x="2238265" y="1181125"/>
                  <a:pt x="2231136" y="1170432"/>
                </a:cubicBezTo>
                <a:cubicBezTo>
                  <a:pt x="2223008" y="1158240"/>
                  <a:pt x="2214022" y="1146578"/>
                  <a:pt x="2206752" y="1133856"/>
                </a:cubicBezTo>
                <a:cubicBezTo>
                  <a:pt x="2185070" y="1095913"/>
                  <a:pt x="2184988" y="1080916"/>
                  <a:pt x="2157984" y="1048512"/>
                </a:cubicBezTo>
                <a:cubicBezTo>
                  <a:pt x="2146946" y="1035266"/>
                  <a:pt x="2132446" y="1025182"/>
                  <a:pt x="2121408" y="1011936"/>
                </a:cubicBezTo>
                <a:cubicBezTo>
                  <a:pt x="2112027" y="1000679"/>
                  <a:pt x="2108281" y="984741"/>
                  <a:pt x="2097024" y="975360"/>
                </a:cubicBezTo>
                <a:cubicBezTo>
                  <a:pt x="2083062" y="963725"/>
                  <a:pt x="2064036" y="959993"/>
                  <a:pt x="2048256" y="950976"/>
                </a:cubicBezTo>
                <a:cubicBezTo>
                  <a:pt x="2035534" y="943706"/>
                  <a:pt x="2023604" y="935109"/>
                  <a:pt x="2011680" y="926592"/>
                </a:cubicBezTo>
                <a:cubicBezTo>
                  <a:pt x="1863100" y="820463"/>
                  <a:pt x="2057357" y="951560"/>
                  <a:pt x="1914144" y="865632"/>
                </a:cubicBezTo>
                <a:cubicBezTo>
                  <a:pt x="1716134" y="746826"/>
                  <a:pt x="1918858" y="853719"/>
                  <a:pt x="1804416" y="804672"/>
                </a:cubicBezTo>
                <a:cubicBezTo>
                  <a:pt x="1787711" y="797513"/>
                  <a:pt x="1772890" y="786035"/>
                  <a:pt x="1755648" y="780288"/>
                </a:cubicBezTo>
                <a:cubicBezTo>
                  <a:pt x="1735989" y="773735"/>
                  <a:pt x="1714792" y="773122"/>
                  <a:pt x="1694688" y="768096"/>
                </a:cubicBezTo>
                <a:cubicBezTo>
                  <a:pt x="1682220" y="764979"/>
                  <a:pt x="1670469" y="759435"/>
                  <a:pt x="1658112" y="755904"/>
                </a:cubicBezTo>
                <a:cubicBezTo>
                  <a:pt x="1642000" y="751301"/>
                  <a:pt x="1625456" y="748315"/>
                  <a:pt x="1609344" y="743712"/>
                </a:cubicBezTo>
                <a:cubicBezTo>
                  <a:pt x="1596987" y="740181"/>
                  <a:pt x="1585370" y="734040"/>
                  <a:pt x="1572768" y="731520"/>
                </a:cubicBezTo>
                <a:cubicBezTo>
                  <a:pt x="1544589" y="725884"/>
                  <a:pt x="1515603" y="724964"/>
                  <a:pt x="1487424" y="719328"/>
                </a:cubicBezTo>
                <a:cubicBezTo>
                  <a:pt x="1454562" y="712756"/>
                  <a:pt x="1423196" y="698645"/>
                  <a:pt x="1389888" y="694944"/>
                </a:cubicBezTo>
                <a:cubicBezTo>
                  <a:pt x="1313038" y="686405"/>
                  <a:pt x="1235392" y="687895"/>
                  <a:pt x="1158240" y="682752"/>
                </a:cubicBezTo>
                <a:cubicBezTo>
                  <a:pt x="1113451" y="679766"/>
                  <a:pt x="1068832" y="674624"/>
                  <a:pt x="1024128" y="670560"/>
                </a:cubicBezTo>
                <a:cubicBezTo>
                  <a:pt x="945654" y="644402"/>
                  <a:pt x="1027876" y="669153"/>
                  <a:pt x="890016" y="646176"/>
                </a:cubicBezTo>
                <a:cubicBezTo>
                  <a:pt x="873488" y="643421"/>
                  <a:pt x="857902" y="635834"/>
                  <a:pt x="841248" y="633984"/>
                </a:cubicBezTo>
                <a:cubicBezTo>
                  <a:pt x="784556" y="627685"/>
                  <a:pt x="727456" y="625856"/>
                  <a:pt x="670560" y="621792"/>
                </a:cubicBezTo>
                <a:cubicBezTo>
                  <a:pt x="543294" y="579370"/>
                  <a:pt x="623046" y="599239"/>
                  <a:pt x="426720" y="585216"/>
                </a:cubicBezTo>
                <a:cubicBezTo>
                  <a:pt x="399458" y="578401"/>
                  <a:pt x="322610" y="560513"/>
                  <a:pt x="304800" y="548640"/>
                </a:cubicBezTo>
                <a:cubicBezTo>
                  <a:pt x="292608" y="540512"/>
                  <a:pt x="281330" y="530809"/>
                  <a:pt x="268224" y="524256"/>
                </a:cubicBezTo>
                <a:cubicBezTo>
                  <a:pt x="167270" y="473779"/>
                  <a:pt x="299894" y="557561"/>
                  <a:pt x="195072" y="487680"/>
                </a:cubicBezTo>
                <a:cubicBezTo>
                  <a:pt x="151560" y="422411"/>
                  <a:pt x="181049" y="461465"/>
                  <a:pt x="97536" y="377952"/>
                </a:cubicBezTo>
                <a:cubicBezTo>
                  <a:pt x="85344" y="365760"/>
                  <a:pt x="70524" y="355722"/>
                  <a:pt x="60960" y="341376"/>
                </a:cubicBezTo>
                <a:cubicBezTo>
                  <a:pt x="52832" y="329184"/>
                  <a:pt x="43129" y="317906"/>
                  <a:pt x="36576" y="304800"/>
                </a:cubicBezTo>
                <a:cubicBezTo>
                  <a:pt x="-13901" y="203846"/>
                  <a:pt x="69881" y="336470"/>
                  <a:pt x="0" y="231648"/>
                </a:cubicBezTo>
                <a:cubicBezTo>
                  <a:pt x="4064" y="178816"/>
                  <a:pt x="-1293" y="124395"/>
                  <a:pt x="12192" y="73152"/>
                </a:cubicBezTo>
                <a:cubicBezTo>
                  <a:pt x="19650" y="44811"/>
                  <a:pt x="60960" y="0"/>
                  <a:pt x="6096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023872" y="2353056"/>
            <a:ext cx="6230112" cy="2340864"/>
          </a:xfrm>
          <a:custGeom>
            <a:avLst/>
            <a:gdLst>
              <a:gd name="connsiteX0" fmla="*/ 6047232 w 6230112"/>
              <a:gd name="connsiteY0" fmla="*/ 2036064 h 2340864"/>
              <a:gd name="connsiteX1" fmla="*/ 5986272 w 6230112"/>
              <a:gd name="connsiteY1" fmla="*/ 2023872 h 2340864"/>
              <a:gd name="connsiteX2" fmla="*/ 5913120 w 6230112"/>
              <a:gd name="connsiteY2" fmla="*/ 1999488 h 2340864"/>
              <a:gd name="connsiteX3" fmla="*/ 5876544 w 6230112"/>
              <a:gd name="connsiteY3" fmla="*/ 1987296 h 2340864"/>
              <a:gd name="connsiteX4" fmla="*/ 5791200 w 6230112"/>
              <a:gd name="connsiteY4" fmla="*/ 1938528 h 2340864"/>
              <a:gd name="connsiteX5" fmla="*/ 5754624 w 6230112"/>
              <a:gd name="connsiteY5" fmla="*/ 1901952 h 2340864"/>
              <a:gd name="connsiteX6" fmla="*/ 5705856 w 6230112"/>
              <a:gd name="connsiteY6" fmla="*/ 1804416 h 2340864"/>
              <a:gd name="connsiteX7" fmla="*/ 5681472 w 6230112"/>
              <a:gd name="connsiteY7" fmla="*/ 1755648 h 2340864"/>
              <a:gd name="connsiteX8" fmla="*/ 5632704 w 6230112"/>
              <a:gd name="connsiteY8" fmla="*/ 1682496 h 2340864"/>
              <a:gd name="connsiteX9" fmla="*/ 5596128 w 6230112"/>
              <a:gd name="connsiteY9" fmla="*/ 1572768 h 2340864"/>
              <a:gd name="connsiteX10" fmla="*/ 5559552 w 6230112"/>
              <a:gd name="connsiteY10" fmla="*/ 1463040 h 2340864"/>
              <a:gd name="connsiteX11" fmla="*/ 5535168 w 6230112"/>
              <a:gd name="connsiteY11" fmla="*/ 1353312 h 2340864"/>
              <a:gd name="connsiteX12" fmla="*/ 5547360 w 6230112"/>
              <a:gd name="connsiteY12" fmla="*/ 1109472 h 2340864"/>
              <a:gd name="connsiteX13" fmla="*/ 5559552 w 6230112"/>
              <a:gd name="connsiteY13" fmla="*/ 1072896 h 2340864"/>
              <a:gd name="connsiteX14" fmla="*/ 5632704 w 6230112"/>
              <a:gd name="connsiteY14" fmla="*/ 999744 h 2340864"/>
              <a:gd name="connsiteX15" fmla="*/ 5705856 w 6230112"/>
              <a:gd name="connsiteY15" fmla="*/ 938784 h 2340864"/>
              <a:gd name="connsiteX16" fmla="*/ 5742432 w 6230112"/>
              <a:gd name="connsiteY16" fmla="*/ 926592 h 2340864"/>
              <a:gd name="connsiteX17" fmla="*/ 5791200 w 6230112"/>
              <a:gd name="connsiteY17" fmla="*/ 914400 h 2340864"/>
              <a:gd name="connsiteX18" fmla="*/ 5864352 w 6230112"/>
              <a:gd name="connsiteY18" fmla="*/ 890016 h 2340864"/>
              <a:gd name="connsiteX19" fmla="*/ 6108192 w 6230112"/>
              <a:gd name="connsiteY19" fmla="*/ 914400 h 2340864"/>
              <a:gd name="connsiteX20" fmla="*/ 6144768 w 6230112"/>
              <a:gd name="connsiteY20" fmla="*/ 938784 h 2340864"/>
              <a:gd name="connsiteX21" fmla="*/ 6169152 w 6230112"/>
              <a:gd name="connsiteY21" fmla="*/ 987552 h 2340864"/>
              <a:gd name="connsiteX22" fmla="*/ 6193536 w 6230112"/>
              <a:gd name="connsiteY22" fmla="*/ 1024128 h 2340864"/>
              <a:gd name="connsiteX23" fmla="*/ 6217920 w 6230112"/>
              <a:gd name="connsiteY23" fmla="*/ 1121664 h 2340864"/>
              <a:gd name="connsiteX24" fmla="*/ 6230112 w 6230112"/>
              <a:gd name="connsiteY24" fmla="*/ 1158240 h 2340864"/>
              <a:gd name="connsiteX25" fmla="*/ 6205728 w 6230112"/>
              <a:gd name="connsiteY25" fmla="*/ 1280160 h 2340864"/>
              <a:gd name="connsiteX26" fmla="*/ 6132576 w 6230112"/>
              <a:gd name="connsiteY26" fmla="*/ 1341120 h 2340864"/>
              <a:gd name="connsiteX27" fmla="*/ 6047232 w 6230112"/>
              <a:gd name="connsiteY27" fmla="*/ 1365504 h 2340864"/>
              <a:gd name="connsiteX28" fmla="*/ 6010656 w 6230112"/>
              <a:gd name="connsiteY28" fmla="*/ 1389888 h 2340864"/>
              <a:gd name="connsiteX29" fmla="*/ 5779008 w 6230112"/>
              <a:gd name="connsiteY29" fmla="*/ 1426464 h 2340864"/>
              <a:gd name="connsiteX30" fmla="*/ 5510784 w 6230112"/>
              <a:gd name="connsiteY30" fmla="*/ 1414272 h 2340864"/>
              <a:gd name="connsiteX31" fmla="*/ 5474208 w 6230112"/>
              <a:gd name="connsiteY31" fmla="*/ 1402080 h 2340864"/>
              <a:gd name="connsiteX32" fmla="*/ 5388864 w 6230112"/>
              <a:gd name="connsiteY32" fmla="*/ 1389888 h 2340864"/>
              <a:gd name="connsiteX33" fmla="*/ 5352288 w 6230112"/>
              <a:gd name="connsiteY33" fmla="*/ 1377696 h 2340864"/>
              <a:gd name="connsiteX34" fmla="*/ 5266944 w 6230112"/>
              <a:gd name="connsiteY34" fmla="*/ 1328928 h 2340864"/>
              <a:gd name="connsiteX35" fmla="*/ 5218176 w 6230112"/>
              <a:gd name="connsiteY35" fmla="*/ 1316736 h 2340864"/>
              <a:gd name="connsiteX36" fmla="*/ 5169408 w 6230112"/>
              <a:gd name="connsiteY36" fmla="*/ 1280160 h 2340864"/>
              <a:gd name="connsiteX37" fmla="*/ 5120640 w 6230112"/>
              <a:gd name="connsiteY37" fmla="*/ 1255776 h 2340864"/>
              <a:gd name="connsiteX38" fmla="*/ 5084064 w 6230112"/>
              <a:gd name="connsiteY38" fmla="*/ 1231392 h 2340864"/>
              <a:gd name="connsiteX39" fmla="*/ 5059680 w 6230112"/>
              <a:gd name="connsiteY39" fmla="*/ 1194816 h 2340864"/>
              <a:gd name="connsiteX40" fmla="*/ 4986528 w 6230112"/>
              <a:gd name="connsiteY40" fmla="*/ 1097280 h 2340864"/>
              <a:gd name="connsiteX41" fmla="*/ 4962144 w 6230112"/>
              <a:gd name="connsiteY41" fmla="*/ 1024128 h 2340864"/>
              <a:gd name="connsiteX42" fmla="*/ 4937760 w 6230112"/>
              <a:gd name="connsiteY42" fmla="*/ 987552 h 2340864"/>
              <a:gd name="connsiteX43" fmla="*/ 4913376 w 6230112"/>
              <a:gd name="connsiteY43" fmla="*/ 914400 h 2340864"/>
              <a:gd name="connsiteX44" fmla="*/ 4901184 w 6230112"/>
              <a:gd name="connsiteY44" fmla="*/ 877824 h 2340864"/>
              <a:gd name="connsiteX45" fmla="*/ 4913376 w 6230112"/>
              <a:gd name="connsiteY45" fmla="*/ 597408 h 2340864"/>
              <a:gd name="connsiteX46" fmla="*/ 4925568 w 6230112"/>
              <a:gd name="connsiteY46" fmla="*/ 560832 h 2340864"/>
              <a:gd name="connsiteX47" fmla="*/ 4974336 w 6230112"/>
              <a:gd name="connsiteY47" fmla="*/ 536448 h 2340864"/>
              <a:gd name="connsiteX48" fmla="*/ 5010912 w 6230112"/>
              <a:gd name="connsiteY48" fmla="*/ 512064 h 2340864"/>
              <a:gd name="connsiteX49" fmla="*/ 5120640 w 6230112"/>
              <a:gd name="connsiteY49" fmla="*/ 524256 h 2340864"/>
              <a:gd name="connsiteX50" fmla="*/ 5169408 w 6230112"/>
              <a:gd name="connsiteY50" fmla="*/ 560832 h 2340864"/>
              <a:gd name="connsiteX51" fmla="*/ 5193792 w 6230112"/>
              <a:gd name="connsiteY51" fmla="*/ 633984 h 2340864"/>
              <a:gd name="connsiteX52" fmla="*/ 5230368 w 6230112"/>
              <a:gd name="connsiteY52" fmla="*/ 755904 h 2340864"/>
              <a:gd name="connsiteX53" fmla="*/ 5193792 w 6230112"/>
              <a:gd name="connsiteY53" fmla="*/ 1085088 h 2340864"/>
              <a:gd name="connsiteX54" fmla="*/ 5169408 w 6230112"/>
              <a:gd name="connsiteY54" fmla="*/ 1121664 h 2340864"/>
              <a:gd name="connsiteX55" fmla="*/ 5132832 w 6230112"/>
              <a:gd name="connsiteY55" fmla="*/ 1158240 h 2340864"/>
              <a:gd name="connsiteX56" fmla="*/ 5071872 w 6230112"/>
              <a:gd name="connsiteY56" fmla="*/ 1243584 h 2340864"/>
              <a:gd name="connsiteX57" fmla="*/ 4986528 w 6230112"/>
              <a:gd name="connsiteY57" fmla="*/ 1365504 h 2340864"/>
              <a:gd name="connsiteX58" fmla="*/ 4962144 w 6230112"/>
              <a:gd name="connsiteY58" fmla="*/ 1402080 h 2340864"/>
              <a:gd name="connsiteX59" fmla="*/ 4937760 w 6230112"/>
              <a:gd name="connsiteY59" fmla="*/ 1450848 h 2340864"/>
              <a:gd name="connsiteX60" fmla="*/ 4913376 w 6230112"/>
              <a:gd name="connsiteY60" fmla="*/ 1487424 h 2340864"/>
              <a:gd name="connsiteX61" fmla="*/ 4901184 w 6230112"/>
              <a:gd name="connsiteY61" fmla="*/ 1524000 h 2340864"/>
              <a:gd name="connsiteX62" fmla="*/ 4852416 w 6230112"/>
              <a:gd name="connsiteY62" fmla="*/ 1597152 h 2340864"/>
              <a:gd name="connsiteX63" fmla="*/ 4828032 w 6230112"/>
              <a:gd name="connsiteY63" fmla="*/ 1633728 h 2340864"/>
              <a:gd name="connsiteX64" fmla="*/ 4803648 w 6230112"/>
              <a:gd name="connsiteY64" fmla="*/ 1706880 h 2340864"/>
              <a:gd name="connsiteX65" fmla="*/ 4791456 w 6230112"/>
              <a:gd name="connsiteY65" fmla="*/ 1755648 h 2340864"/>
              <a:gd name="connsiteX66" fmla="*/ 4767072 w 6230112"/>
              <a:gd name="connsiteY66" fmla="*/ 1828800 h 2340864"/>
              <a:gd name="connsiteX67" fmla="*/ 4742688 w 6230112"/>
              <a:gd name="connsiteY67" fmla="*/ 1950720 h 2340864"/>
              <a:gd name="connsiteX68" fmla="*/ 4754880 w 6230112"/>
              <a:gd name="connsiteY68" fmla="*/ 2231136 h 2340864"/>
              <a:gd name="connsiteX69" fmla="*/ 4815840 w 6230112"/>
              <a:gd name="connsiteY69" fmla="*/ 2292096 h 2340864"/>
              <a:gd name="connsiteX70" fmla="*/ 4913376 w 6230112"/>
              <a:gd name="connsiteY70" fmla="*/ 2340864 h 2340864"/>
              <a:gd name="connsiteX71" fmla="*/ 5035296 w 6230112"/>
              <a:gd name="connsiteY71" fmla="*/ 2328672 h 2340864"/>
              <a:gd name="connsiteX72" fmla="*/ 5096256 w 6230112"/>
              <a:gd name="connsiteY72" fmla="*/ 2267712 h 2340864"/>
              <a:gd name="connsiteX73" fmla="*/ 5108448 w 6230112"/>
              <a:gd name="connsiteY73" fmla="*/ 2231136 h 2340864"/>
              <a:gd name="connsiteX74" fmla="*/ 5132832 w 6230112"/>
              <a:gd name="connsiteY74" fmla="*/ 2182368 h 2340864"/>
              <a:gd name="connsiteX75" fmla="*/ 5157216 w 6230112"/>
              <a:gd name="connsiteY75" fmla="*/ 2084832 h 2340864"/>
              <a:gd name="connsiteX76" fmla="*/ 5132832 w 6230112"/>
              <a:gd name="connsiteY76" fmla="*/ 1755648 h 2340864"/>
              <a:gd name="connsiteX77" fmla="*/ 5108448 w 6230112"/>
              <a:gd name="connsiteY77" fmla="*/ 1706880 h 2340864"/>
              <a:gd name="connsiteX78" fmla="*/ 5084064 w 6230112"/>
              <a:gd name="connsiteY78" fmla="*/ 1572768 h 2340864"/>
              <a:gd name="connsiteX79" fmla="*/ 5035296 w 6230112"/>
              <a:gd name="connsiteY79" fmla="*/ 1475232 h 2340864"/>
              <a:gd name="connsiteX80" fmla="*/ 4998720 w 6230112"/>
              <a:gd name="connsiteY80" fmla="*/ 1438656 h 2340864"/>
              <a:gd name="connsiteX81" fmla="*/ 4974336 w 6230112"/>
              <a:gd name="connsiteY81" fmla="*/ 1402080 h 2340864"/>
              <a:gd name="connsiteX82" fmla="*/ 4901184 w 6230112"/>
              <a:gd name="connsiteY82" fmla="*/ 1328928 h 2340864"/>
              <a:gd name="connsiteX83" fmla="*/ 4876800 w 6230112"/>
              <a:gd name="connsiteY83" fmla="*/ 1292352 h 2340864"/>
              <a:gd name="connsiteX84" fmla="*/ 4815840 w 6230112"/>
              <a:gd name="connsiteY84" fmla="*/ 1194816 h 2340864"/>
              <a:gd name="connsiteX85" fmla="*/ 4779264 w 6230112"/>
              <a:gd name="connsiteY85" fmla="*/ 1182624 h 2340864"/>
              <a:gd name="connsiteX86" fmla="*/ 4669536 w 6230112"/>
              <a:gd name="connsiteY86" fmla="*/ 1097280 h 2340864"/>
              <a:gd name="connsiteX87" fmla="*/ 4632960 w 6230112"/>
              <a:gd name="connsiteY87" fmla="*/ 1085088 h 2340864"/>
              <a:gd name="connsiteX88" fmla="*/ 4559808 w 6230112"/>
              <a:gd name="connsiteY88" fmla="*/ 1011936 h 2340864"/>
              <a:gd name="connsiteX89" fmla="*/ 4523232 w 6230112"/>
              <a:gd name="connsiteY89" fmla="*/ 975360 h 2340864"/>
              <a:gd name="connsiteX90" fmla="*/ 4474464 w 6230112"/>
              <a:gd name="connsiteY90" fmla="*/ 950976 h 2340864"/>
              <a:gd name="connsiteX91" fmla="*/ 4401312 w 6230112"/>
              <a:gd name="connsiteY91" fmla="*/ 890016 h 2340864"/>
              <a:gd name="connsiteX92" fmla="*/ 4303776 w 6230112"/>
              <a:gd name="connsiteY92" fmla="*/ 841248 h 2340864"/>
              <a:gd name="connsiteX93" fmla="*/ 4230624 w 6230112"/>
              <a:gd name="connsiteY93" fmla="*/ 792480 h 2340864"/>
              <a:gd name="connsiteX94" fmla="*/ 4108704 w 6230112"/>
              <a:gd name="connsiteY94" fmla="*/ 768096 h 2340864"/>
              <a:gd name="connsiteX95" fmla="*/ 4035552 w 6230112"/>
              <a:gd name="connsiteY95" fmla="*/ 743712 h 2340864"/>
              <a:gd name="connsiteX96" fmla="*/ 3889248 w 6230112"/>
              <a:gd name="connsiteY96" fmla="*/ 731520 h 2340864"/>
              <a:gd name="connsiteX97" fmla="*/ 3840480 w 6230112"/>
              <a:gd name="connsiteY97" fmla="*/ 719328 h 2340864"/>
              <a:gd name="connsiteX98" fmla="*/ 3767328 w 6230112"/>
              <a:gd name="connsiteY98" fmla="*/ 707136 h 2340864"/>
              <a:gd name="connsiteX99" fmla="*/ 3730752 w 6230112"/>
              <a:gd name="connsiteY99" fmla="*/ 694944 h 2340864"/>
              <a:gd name="connsiteX100" fmla="*/ 3645408 w 6230112"/>
              <a:gd name="connsiteY100" fmla="*/ 682752 h 2340864"/>
              <a:gd name="connsiteX101" fmla="*/ 2828544 w 6230112"/>
              <a:gd name="connsiteY101" fmla="*/ 694944 h 2340864"/>
              <a:gd name="connsiteX102" fmla="*/ 2779776 w 6230112"/>
              <a:gd name="connsiteY102" fmla="*/ 719328 h 2340864"/>
              <a:gd name="connsiteX103" fmla="*/ 2499360 w 6230112"/>
              <a:gd name="connsiteY103" fmla="*/ 755904 h 2340864"/>
              <a:gd name="connsiteX104" fmla="*/ 2450592 w 6230112"/>
              <a:gd name="connsiteY104" fmla="*/ 780288 h 2340864"/>
              <a:gd name="connsiteX105" fmla="*/ 2133600 w 6230112"/>
              <a:gd name="connsiteY105" fmla="*/ 816864 h 2340864"/>
              <a:gd name="connsiteX106" fmla="*/ 2060448 w 6230112"/>
              <a:gd name="connsiteY106" fmla="*/ 829056 h 2340864"/>
              <a:gd name="connsiteX107" fmla="*/ 1889760 w 6230112"/>
              <a:gd name="connsiteY107" fmla="*/ 853440 h 2340864"/>
              <a:gd name="connsiteX108" fmla="*/ 1743456 w 6230112"/>
              <a:gd name="connsiteY108" fmla="*/ 877824 h 2340864"/>
              <a:gd name="connsiteX109" fmla="*/ 1207008 w 6230112"/>
              <a:gd name="connsiteY109" fmla="*/ 865632 h 2340864"/>
              <a:gd name="connsiteX110" fmla="*/ 1170432 w 6230112"/>
              <a:gd name="connsiteY110" fmla="*/ 853440 h 2340864"/>
              <a:gd name="connsiteX111" fmla="*/ 1060704 w 6230112"/>
              <a:gd name="connsiteY111" fmla="*/ 768096 h 2340864"/>
              <a:gd name="connsiteX112" fmla="*/ 987552 w 6230112"/>
              <a:gd name="connsiteY112" fmla="*/ 719328 h 2340864"/>
              <a:gd name="connsiteX113" fmla="*/ 963168 w 6230112"/>
              <a:gd name="connsiteY113" fmla="*/ 670560 h 2340864"/>
              <a:gd name="connsiteX114" fmla="*/ 950976 w 6230112"/>
              <a:gd name="connsiteY114" fmla="*/ 633984 h 2340864"/>
              <a:gd name="connsiteX115" fmla="*/ 902208 w 6230112"/>
              <a:gd name="connsiteY115" fmla="*/ 536448 h 2340864"/>
              <a:gd name="connsiteX116" fmla="*/ 877824 w 6230112"/>
              <a:gd name="connsiteY116" fmla="*/ 451104 h 2340864"/>
              <a:gd name="connsiteX117" fmla="*/ 914400 w 6230112"/>
              <a:gd name="connsiteY117" fmla="*/ 256032 h 2340864"/>
              <a:gd name="connsiteX118" fmla="*/ 950976 w 6230112"/>
              <a:gd name="connsiteY118" fmla="*/ 231648 h 2340864"/>
              <a:gd name="connsiteX119" fmla="*/ 1011936 w 6230112"/>
              <a:gd name="connsiteY119" fmla="*/ 219456 h 2340864"/>
              <a:gd name="connsiteX120" fmla="*/ 1109472 w 6230112"/>
              <a:gd name="connsiteY120" fmla="*/ 231648 h 2340864"/>
              <a:gd name="connsiteX121" fmla="*/ 1133856 w 6230112"/>
              <a:gd name="connsiteY121" fmla="*/ 365760 h 2340864"/>
              <a:gd name="connsiteX122" fmla="*/ 1085088 w 6230112"/>
              <a:gd name="connsiteY122" fmla="*/ 390144 h 2340864"/>
              <a:gd name="connsiteX123" fmla="*/ 975360 w 6230112"/>
              <a:gd name="connsiteY123" fmla="*/ 438912 h 2340864"/>
              <a:gd name="connsiteX124" fmla="*/ 853440 w 6230112"/>
              <a:gd name="connsiteY124" fmla="*/ 463296 h 2340864"/>
              <a:gd name="connsiteX125" fmla="*/ 109728 w 6230112"/>
              <a:gd name="connsiteY125" fmla="*/ 316992 h 2340864"/>
              <a:gd name="connsiteX126" fmla="*/ 85344 w 6230112"/>
              <a:gd name="connsiteY126" fmla="*/ 268224 h 2340864"/>
              <a:gd name="connsiteX127" fmla="*/ 48768 w 6230112"/>
              <a:gd name="connsiteY127" fmla="*/ 243840 h 2340864"/>
              <a:gd name="connsiteX128" fmla="*/ 24384 w 6230112"/>
              <a:gd name="connsiteY128" fmla="*/ 207264 h 2340864"/>
              <a:gd name="connsiteX129" fmla="*/ 0 w 6230112"/>
              <a:gd name="connsiteY129" fmla="*/ 134112 h 2340864"/>
              <a:gd name="connsiteX130" fmla="*/ 36576 w 6230112"/>
              <a:gd name="connsiteY130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6230112" h="2340864">
                <a:moveTo>
                  <a:pt x="6047232" y="2036064"/>
                </a:moveTo>
                <a:cubicBezTo>
                  <a:pt x="6026912" y="2032000"/>
                  <a:pt x="6006264" y="2029324"/>
                  <a:pt x="5986272" y="2023872"/>
                </a:cubicBezTo>
                <a:cubicBezTo>
                  <a:pt x="5961475" y="2017109"/>
                  <a:pt x="5937504" y="2007616"/>
                  <a:pt x="5913120" y="1999488"/>
                </a:cubicBezTo>
                <a:cubicBezTo>
                  <a:pt x="5900928" y="1995424"/>
                  <a:pt x="5888039" y="1993043"/>
                  <a:pt x="5876544" y="1987296"/>
                </a:cubicBezTo>
                <a:cubicBezTo>
                  <a:pt x="5846732" y="1972390"/>
                  <a:pt x="5817049" y="1960069"/>
                  <a:pt x="5791200" y="1938528"/>
                </a:cubicBezTo>
                <a:cubicBezTo>
                  <a:pt x="5777954" y="1927490"/>
                  <a:pt x="5763881" y="1916498"/>
                  <a:pt x="5754624" y="1901952"/>
                </a:cubicBezTo>
                <a:cubicBezTo>
                  <a:pt x="5735109" y="1871285"/>
                  <a:pt x="5722112" y="1836928"/>
                  <a:pt x="5705856" y="1804416"/>
                </a:cubicBezTo>
                <a:cubicBezTo>
                  <a:pt x="5697728" y="1788160"/>
                  <a:pt x="5691554" y="1770770"/>
                  <a:pt x="5681472" y="1755648"/>
                </a:cubicBezTo>
                <a:cubicBezTo>
                  <a:pt x="5665216" y="1731264"/>
                  <a:pt x="5643588" y="1709706"/>
                  <a:pt x="5632704" y="1682496"/>
                </a:cubicBezTo>
                <a:cubicBezTo>
                  <a:pt x="5611240" y="1628835"/>
                  <a:pt x="5606628" y="1625268"/>
                  <a:pt x="5596128" y="1572768"/>
                </a:cubicBezTo>
                <a:cubicBezTo>
                  <a:pt x="5577355" y="1478905"/>
                  <a:pt x="5600121" y="1523894"/>
                  <a:pt x="5559552" y="1463040"/>
                </a:cubicBezTo>
                <a:cubicBezTo>
                  <a:pt x="5554850" y="1444231"/>
                  <a:pt x="5535168" y="1368790"/>
                  <a:pt x="5535168" y="1353312"/>
                </a:cubicBezTo>
                <a:cubicBezTo>
                  <a:pt x="5535168" y="1271930"/>
                  <a:pt x="5540310" y="1190548"/>
                  <a:pt x="5547360" y="1109472"/>
                </a:cubicBezTo>
                <a:cubicBezTo>
                  <a:pt x="5548473" y="1096669"/>
                  <a:pt x="5551662" y="1083040"/>
                  <a:pt x="5559552" y="1072896"/>
                </a:cubicBezTo>
                <a:cubicBezTo>
                  <a:pt x="5580723" y="1045676"/>
                  <a:pt x="5608320" y="1024128"/>
                  <a:pt x="5632704" y="999744"/>
                </a:cubicBezTo>
                <a:cubicBezTo>
                  <a:pt x="5659668" y="972780"/>
                  <a:pt x="5671908" y="955758"/>
                  <a:pt x="5705856" y="938784"/>
                </a:cubicBezTo>
                <a:cubicBezTo>
                  <a:pt x="5717351" y="933037"/>
                  <a:pt x="5730075" y="930123"/>
                  <a:pt x="5742432" y="926592"/>
                </a:cubicBezTo>
                <a:cubicBezTo>
                  <a:pt x="5758544" y="921989"/>
                  <a:pt x="5775150" y="919215"/>
                  <a:pt x="5791200" y="914400"/>
                </a:cubicBezTo>
                <a:cubicBezTo>
                  <a:pt x="5815819" y="907014"/>
                  <a:pt x="5864352" y="890016"/>
                  <a:pt x="5864352" y="890016"/>
                </a:cubicBezTo>
                <a:cubicBezTo>
                  <a:pt x="5876465" y="890729"/>
                  <a:pt x="6044581" y="882595"/>
                  <a:pt x="6108192" y="914400"/>
                </a:cubicBezTo>
                <a:cubicBezTo>
                  <a:pt x="6121298" y="920953"/>
                  <a:pt x="6132576" y="930656"/>
                  <a:pt x="6144768" y="938784"/>
                </a:cubicBezTo>
                <a:cubicBezTo>
                  <a:pt x="6152896" y="955040"/>
                  <a:pt x="6160135" y="971772"/>
                  <a:pt x="6169152" y="987552"/>
                </a:cubicBezTo>
                <a:cubicBezTo>
                  <a:pt x="6176422" y="1000274"/>
                  <a:pt x="6186983" y="1011022"/>
                  <a:pt x="6193536" y="1024128"/>
                </a:cubicBezTo>
                <a:cubicBezTo>
                  <a:pt x="6207471" y="1051997"/>
                  <a:pt x="6210964" y="1093841"/>
                  <a:pt x="6217920" y="1121664"/>
                </a:cubicBezTo>
                <a:cubicBezTo>
                  <a:pt x="6221037" y="1134132"/>
                  <a:pt x="6226048" y="1146048"/>
                  <a:pt x="6230112" y="1158240"/>
                </a:cubicBezTo>
                <a:cubicBezTo>
                  <a:pt x="6229079" y="1165468"/>
                  <a:pt x="6221204" y="1256946"/>
                  <a:pt x="6205728" y="1280160"/>
                </a:cubicBezTo>
                <a:cubicBezTo>
                  <a:pt x="6194010" y="1297736"/>
                  <a:pt x="6153567" y="1332124"/>
                  <a:pt x="6132576" y="1341120"/>
                </a:cubicBezTo>
                <a:cubicBezTo>
                  <a:pt x="6077887" y="1364558"/>
                  <a:pt x="6094683" y="1341778"/>
                  <a:pt x="6047232" y="1365504"/>
                </a:cubicBezTo>
                <a:cubicBezTo>
                  <a:pt x="6034126" y="1372057"/>
                  <a:pt x="6024046" y="1383937"/>
                  <a:pt x="6010656" y="1389888"/>
                </a:cubicBezTo>
                <a:cubicBezTo>
                  <a:pt x="5924548" y="1428158"/>
                  <a:pt x="5886208" y="1418218"/>
                  <a:pt x="5779008" y="1426464"/>
                </a:cubicBezTo>
                <a:cubicBezTo>
                  <a:pt x="5689600" y="1422400"/>
                  <a:pt x="5599999" y="1421409"/>
                  <a:pt x="5510784" y="1414272"/>
                </a:cubicBezTo>
                <a:cubicBezTo>
                  <a:pt x="5497973" y="1413247"/>
                  <a:pt x="5486810" y="1404600"/>
                  <a:pt x="5474208" y="1402080"/>
                </a:cubicBezTo>
                <a:cubicBezTo>
                  <a:pt x="5446029" y="1396444"/>
                  <a:pt x="5417312" y="1393952"/>
                  <a:pt x="5388864" y="1389888"/>
                </a:cubicBezTo>
                <a:cubicBezTo>
                  <a:pt x="5376672" y="1385824"/>
                  <a:pt x="5363783" y="1383443"/>
                  <a:pt x="5352288" y="1377696"/>
                </a:cubicBezTo>
                <a:cubicBezTo>
                  <a:pt x="5281543" y="1342324"/>
                  <a:pt x="5352442" y="1360990"/>
                  <a:pt x="5266944" y="1328928"/>
                </a:cubicBezTo>
                <a:cubicBezTo>
                  <a:pt x="5251255" y="1323044"/>
                  <a:pt x="5234432" y="1320800"/>
                  <a:pt x="5218176" y="1316736"/>
                </a:cubicBezTo>
                <a:cubicBezTo>
                  <a:pt x="5201920" y="1304544"/>
                  <a:pt x="5186639" y="1290930"/>
                  <a:pt x="5169408" y="1280160"/>
                </a:cubicBezTo>
                <a:cubicBezTo>
                  <a:pt x="5153996" y="1270527"/>
                  <a:pt x="5136420" y="1264793"/>
                  <a:pt x="5120640" y="1255776"/>
                </a:cubicBezTo>
                <a:cubicBezTo>
                  <a:pt x="5107918" y="1248506"/>
                  <a:pt x="5096256" y="1239520"/>
                  <a:pt x="5084064" y="1231392"/>
                </a:cubicBezTo>
                <a:cubicBezTo>
                  <a:pt x="5075936" y="1219200"/>
                  <a:pt x="5068298" y="1206666"/>
                  <a:pt x="5059680" y="1194816"/>
                </a:cubicBezTo>
                <a:cubicBezTo>
                  <a:pt x="5035777" y="1161949"/>
                  <a:pt x="4986528" y="1097280"/>
                  <a:pt x="4986528" y="1097280"/>
                </a:cubicBezTo>
                <a:cubicBezTo>
                  <a:pt x="4978400" y="1072896"/>
                  <a:pt x="4976401" y="1045514"/>
                  <a:pt x="4962144" y="1024128"/>
                </a:cubicBezTo>
                <a:cubicBezTo>
                  <a:pt x="4954016" y="1011936"/>
                  <a:pt x="4943711" y="1000942"/>
                  <a:pt x="4937760" y="987552"/>
                </a:cubicBezTo>
                <a:cubicBezTo>
                  <a:pt x="4927321" y="964064"/>
                  <a:pt x="4921504" y="938784"/>
                  <a:pt x="4913376" y="914400"/>
                </a:cubicBezTo>
                <a:lnTo>
                  <a:pt x="4901184" y="877824"/>
                </a:lnTo>
                <a:cubicBezTo>
                  <a:pt x="4905248" y="784352"/>
                  <a:pt x="4906200" y="690693"/>
                  <a:pt x="4913376" y="597408"/>
                </a:cubicBezTo>
                <a:cubicBezTo>
                  <a:pt x="4914362" y="584594"/>
                  <a:pt x="4916481" y="569919"/>
                  <a:pt x="4925568" y="560832"/>
                </a:cubicBezTo>
                <a:cubicBezTo>
                  <a:pt x="4938419" y="547981"/>
                  <a:pt x="4958556" y="545465"/>
                  <a:pt x="4974336" y="536448"/>
                </a:cubicBezTo>
                <a:cubicBezTo>
                  <a:pt x="4987058" y="529178"/>
                  <a:pt x="4998720" y="520192"/>
                  <a:pt x="5010912" y="512064"/>
                </a:cubicBezTo>
                <a:cubicBezTo>
                  <a:pt x="5047488" y="516128"/>
                  <a:pt x="5085466" y="513433"/>
                  <a:pt x="5120640" y="524256"/>
                </a:cubicBezTo>
                <a:cubicBezTo>
                  <a:pt x="5140061" y="530232"/>
                  <a:pt x="5158136" y="543925"/>
                  <a:pt x="5169408" y="560832"/>
                </a:cubicBezTo>
                <a:cubicBezTo>
                  <a:pt x="5183665" y="582218"/>
                  <a:pt x="5184246" y="610119"/>
                  <a:pt x="5193792" y="633984"/>
                </a:cubicBezTo>
                <a:cubicBezTo>
                  <a:pt x="5225872" y="714184"/>
                  <a:pt x="5213884" y="673484"/>
                  <a:pt x="5230368" y="755904"/>
                </a:cubicBezTo>
                <a:cubicBezTo>
                  <a:pt x="5221397" y="962230"/>
                  <a:pt x="5259238" y="970557"/>
                  <a:pt x="5193792" y="1085088"/>
                </a:cubicBezTo>
                <a:cubicBezTo>
                  <a:pt x="5186522" y="1097810"/>
                  <a:pt x="5178789" y="1110407"/>
                  <a:pt x="5169408" y="1121664"/>
                </a:cubicBezTo>
                <a:cubicBezTo>
                  <a:pt x="5158370" y="1134910"/>
                  <a:pt x="5145024" y="1146048"/>
                  <a:pt x="5132832" y="1158240"/>
                </a:cubicBezTo>
                <a:cubicBezTo>
                  <a:pt x="5110882" y="1224089"/>
                  <a:pt x="5134178" y="1172377"/>
                  <a:pt x="5071872" y="1243584"/>
                </a:cubicBezTo>
                <a:cubicBezTo>
                  <a:pt x="5046598" y="1272469"/>
                  <a:pt x="5004909" y="1337933"/>
                  <a:pt x="4986528" y="1365504"/>
                </a:cubicBezTo>
                <a:cubicBezTo>
                  <a:pt x="4978400" y="1377696"/>
                  <a:pt x="4968697" y="1388974"/>
                  <a:pt x="4962144" y="1402080"/>
                </a:cubicBezTo>
                <a:cubicBezTo>
                  <a:pt x="4954016" y="1418336"/>
                  <a:pt x="4946777" y="1435068"/>
                  <a:pt x="4937760" y="1450848"/>
                </a:cubicBezTo>
                <a:cubicBezTo>
                  <a:pt x="4930490" y="1463570"/>
                  <a:pt x="4919929" y="1474318"/>
                  <a:pt x="4913376" y="1487424"/>
                </a:cubicBezTo>
                <a:cubicBezTo>
                  <a:pt x="4907629" y="1498919"/>
                  <a:pt x="4907425" y="1512766"/>
                  <a:pt x="4901184" y="1524000"/>
                </a:cubicBezTo>
                <a:cubicBezTo>
                  <a:pt x="4886952" y="1549618"/>
                  <a:pt x="4868672" y="1572768"/>
                  <a:pt x="4852416" y="1597152"/>
                </a:cubicBezTo>
                <a:cubicBezTo>
                  <a:pt x="4844288" y="1609344"/>
                  <a:pt x="4832666" y="1619827"/>
                  <a:pt x="4828032" y="1633728"/>
                </a:cubicBezTo>
                <a:cubicBezTo>
                  <a:pt x="4819904" y="1658112"/>
                  <a:pt x="4809882" y="1681944"/>
                  <a:pt x="4803648" y="1706880"/>
                </a:cubicBezTo>
                <a:cubicBezTo>
                  <a:pt x="4799584" y="1723136"/>
                  <a:pt x="4796271" y="1739598"/>
                  <a:pt x="4791456" y="1755648"/>
                </a:cubicBezTo>
                <a:cubicBezTo>
                  <a:pt x="4784070" y="1780267"/>
                  <a:pt x="4771298" y="1803447"/>
                  <a:pt x="4767072" y="1828800"/>
                </a:cubicBezTo>
                <a:cubicBezTo>
                  <a:pt x="4752125" y="1918480"/>
                  <a:pt x="4760876" y="1877970"/>
                  <a:pt x="4742688" y="1950720"/>
                </a:cubicBezTo>
                <a:cubicBezTo>
                  <a:pt x="4746752" y="2044192"/>
                  <a:pt x="4744156" y="2138192"/>
                  <a:pt x="4754880" y="2231136"/>
                </a:cubicBezTo>
                <a:cubicBezTo>
                  <a:pt x="4757973" y="2257946"/>
                  <a:pt x="4796491" y="2281542"/>
                  <a:pt x="4815840" y="2292096"/>
                </a:cubicBezTo>
                <a:cubicBezTo>
                  <a:pt x="4847751" y="2309502"/>
                  <a:pt x="4913376" y="2340864"/>
                  <a:pt x="4913376" y="2340864"/>
                </a:cubicBezTo>
                <a:cubicBezTo>
                  <a:pt x="4954016" y="2336800"/>
                  <a:pt x="4995499" y="2337856"/>
                  <a:pt x="5035296" y="2328672"/>
                </a:cubicBezTo>
                <a:cubicBezTo>
                  <a:pt x="5062861" y="2322311"/>
                  <a:pt x="5084947" y="2290329"/>
                  <a:pt x="5096256" y="2267712"/>
                </a:cubicBezTo>
                <a:cubicBezTo>
                  <a:pt x="5102003" y="2256217"/>
                  <a:pt x="5103386" y="2242948"/>
                  <a:pt x="5108448" y="2231136"/>
                </a:cubicBezTo>
                <a:cubicBezTo>
                  <a:pt x="5115607" y="2214431"/>
                  <a:pt x="5125673" y="2199073"/>
                  <a:pt x="5132832" y="2182368"/>
                </a:cubicBezTo>
                <a:cubicBezTo>
                  <a:pt x="5146891" y="2149564"/>
                  <a:pt x="5150060" y="2120612"/>
                  <a:pt x="5157216" y="2084832"/>
                </a:cubicBezTo>
                <a:cubicBezTo>
                  <a:pt x="5154554" y="2020937"/>
                  <a:pt x="5174569" y="1853035"/>
                  <a:pt x="5132832" y="1755648"/>
                </a:cubicBezTo>
                <a:cubicBezTo>
                  <a:pt x="5125673" y="1738943"/>
                  <a:pt x="5116576" y="1723136"/>
                  <a:pt x="5108448" y="1706880"/>
                </a:cubicBezTo>
                <a:cubicBezTo>
                  <a:pt x="5105317" y="1684960"/>
                  <a:pt x="5096561" y="1602760"/>
                  <a:pt x="5084064" y="1572768"/>
                </a:cubicBezTo>
                <a:cubicBezTo>
                  <a:pt x="5070083" y="1539215"/>
                  <a:pt x="5060999" y="1500935"/>
                  <a:pt x="5035296" y="1475232"/>
                </a:cubicBezTo>
                <a:cubicBezTo>
                  <a:pt x="5023104" y="1463040"/>
                  <a:pt x="5009758" y="1451902"/>
                  <a:pt x="4998720" y="1438656"/>
                </a:cubicBezTo>
                <a:cubicBezTo>
                  <a:pt x="4989339" y="1427399"/>
                  <a:pt x="4984071" y="1413032"/>
                  <a:pt x="4974336" y="1402080"/>
                </a:cubicBezTo>
                <a:cubicBezTo>
                  <a:pt x="4951426" y="1376306"/>
                  <a:pt x="4920312" y="1357621"/>
                  <a:pt x="4901184" y="1328928"/>
                </a:cubicBezTo>
                <a:cubicBezTo>
                  <a:pt x="4893056" y="1316736"/>
                  <a:pt x="4884070" y="1305074"/>
                  <a:pt x="4876800" y="1292352"/>
                </a:cubicBezTo>
                <a:cubicBezTo>
                  <a:pt x="4857365" y="1258340"/>
                  <a:pt x="4847628" y="1221306"/>
                  <a:pt x="4815840" y="1194816"/>
                </a:cubicBezTo>
                <a:cubicBezTo>
                  <a:pt x="4805967" y="1186589"/>
                  <a:pt x="4791456" y="1186688"/>
                  <a:pt x="4779264" y="1182624"/>
                </a:cubicBezTo>
                <a:cubicBezTo>
                  <a:pt x="4747705" y="1151065"/>
                  <a:pt x="4713285" y="1111863"/>
                  <a:pt x="4669536" y="1097280"/>
                </a:cubicBezTo>
                <a:lnTo>
                  <a:pt x="4632960" y="1085088"/>
                </a:lnTo>
                <a:cubicBezTo>
                  <a:pt x="4562870" y="991634"/>
                  <a:pt x="4631119" y="1071362"/>
                  <a:pt x="4559808" y="1011936"/>
                </a:cubicBezTo>
                <a:cubicBezTo>
                  <a:pt x="4546562" y="1000898"/>
                  <a:pt x="4537262" y="985382"/>
                  <a:pt x="4523232" y="975360"/>
                </a:cubicBezTo>
                <a:cubicBezTo>
                  <a:pt x="4508443" y="964796"/>
                  <a:pt x="4489253" y="961540"/>
                  <a:pt x="4474464" y="950976"/>
                </a:cubicBezTo>
                <a:cubicBezTo>
                  <a:pt x="4391114" y="891440"/>
                  <a:pt x="4483179" y="934671"/>
                  <a:pt x="4401312" y="890016"/>
                </a:cubicBezTo>
                <a:cubicBezTo>
                  <a:pt x="4369401" y="872610"/>
                  <a:pt x="4334021" y="861411"/>
                  <a:pt x="4303776" y="841248"/>
                </a:cubicBezTo>
                <a:cubicBezTo>
                  <a:pt x="4279392" y="824992"/>
                  <a:pt x="4259361" y="798227"/>
                  <a:pt x="4230624" y="792480"/>
                </a:cubicBezTo>
                <a:cubicBezTo>
                  <a:pt x="4189984" y="784352"/>
                  <a:pt x="4148022" y="781202"/>
                  <a:pt x="4108704" y="768096"/>
                </a:cubicBezTo>
                <a:cubicBezTo>
                  <a:pt x="4084320" y="759968"/>
                  <a:pt x="4061166" y="745847"/>
                  <a:pt x="4035552" y="743712"/>
                </a:cubicBezTo>
                <a:lnTo>
                  <a:pt x="3889248" y="731520"/>
                </a:lnTo>
                <a:cubicBezTo>
                  <a:pt x="3872992" y="727456"/>
                  <a:pt x="3856911" y="722614"/>
                  <a:pt x="3840480" y="719328"/>
                </a:cubicBezTo>
                <a:cubicBezTo>
                  <a:pt x="3816240" y="714480"/>
                  <a:pt x="3791460" y="712499"/>
                  <a:pt x="3767328" y="707136"/>
                </a:cubicBezTo>
                <a:cubicBezTo>
                  <a:pt x="3754783" y="704348"/>
                  <a:pt x="3743354" y="697464"/>
                  <a:pt x="3730752" y="694944"/>
                </a:cubicBezTo>
                <a:cubicBezTo>
                  <a:pt x="3702573" y="689308"/>
                  <a:pt x="3673856" y="686816"/>
                  <a:pt x="3645408" y="682752"/>
                </a:cubicBezTo>
                <a:cubicBezTo>
                  <a:pt x="3373120" y="686816"/>
                  <a:pt x="3100620" y="683448"/>
                  <a:pt x="2828544" y="694944"/>
                </a:cubicBezTo>
                <a:cubicBezTo>
                  <a:pt x="2810385" y="695711"/>
                  <a:pt x="2797518" y="715385"/>
                  <a:pt x="2779776" y="719328"/>
                </a:cubicBezTo>
                <a:cubicBezTo>
                  <a:pt x="2720599" y="732478"/>
                  <a:pt x="2571481" y="747891"/>
                  <a:pt x="2499360" y="755904"/>
                </a:cubicBezTo>
                <a:cubicBezTo>
                  <a:pt x="2483104" y="764032"/>
                  <a:pt x="2468377" y="776544"/>
                  <a:pt x="2450592" y="780288"/>
                </a:cubicBezTo>
                <a:cubicBezTo>
                  <a:pt x="2335140" y="804594"/>
                  <a:pt x="2247267" y="803491"/>
                  <a:pt x="2133600" y="816864"/>
                </a:cubicBezTo>
                <a:cubicBezTo>
                  <a:pt x="2109049" y="819752"/>
                  <a:pt x="2084895" y="825389"/>
                  <a:pt x="2060448" y="829056"/>
                </a:cubicBezTo>
                <a:cubicBezTo>
                  <a:pt x="2003610" y="837582"/>
                  <a:pt x="1945518" y="839501"/>
                  <a:pt x="1889760" y="853440"/>
                </a:cubicBezTo>
                <a:cubicBezTo>
                  <a:pt x="1809205" y="873579"/>
                  <a:pt x="1857619" y="863554"/>
                  <a:pt x="1743456" y="877824"/>
                </a:cubicBezTo>
                <a:lnTo>
                  <a:pt x="1207008" y="865632"/>
                </a:lnTo>
                <a:cubicBezTo>
                  <a:pt x="1194168" y="865086"/>
                  <a:pt x="1181666" y="859681"/>
                  <a:pt x="1170432" y="853440"/>
                </a:cubicBezTo>
                <a:cubicBezTo>
                  <a:pt x="1029294" y="775030"/>
                  <a:pt x="1149561" y="837207"/>
                  <a:pt x="1060704" y="768096"/>
                </a:cubicBezTo>
                <a:cubicBezTo>
                  <a:pt x="1037571" y="750104"/>
                  <a:pt x="987552" y="719328"/>
                  <a:pt x="987552" y="719328"/>
                </a:cubicBezTo>
                <a:cubicBezTo>
                  <a:pt x="979424" y="703072"/>
                  <a:pt x="970327" y="687265"/>
                  <a:pt x="963168" y="670560"/>
                </a:cubicBezTo>
                <a:cubicBezTo>
                  <a:pt x="958106" y="658748"/>
                  <a:pt x="956294" y="645684"/>
                  <a:pt x="950976" y="633984"/>
                </a:cubicBezTo>
                <a:cubicBezTo>
                  <a:pt x="935934" y="600893"/>
                  <a:pt x="913703" y="570932"/>
                  <a:pt x="902208" y="536448"/>
                </a:cubicBezTo>
                <a:cubicBezTo>
                  <a:pt x="884717" y="483976"/>
                  <a:pt x="893133" y="512340"/>
                  <a:pt x="877824" y="451104"/>
                </a:cubicBezTo>
                <a:cubicBezTo>
                  <a:pt x="883037" y="383334"/>
                  <a:pt x="862864" y="307568"/>
                  <a:pt x="914400" y="256032"/>
                </a:cubicBezTo>
                <a:cubicBezTo>
                  <a:pt x="924761" y="245671"/>
                  <a:pt x="937256" y="236793"/>
                  <a:pt x="950976" y="231648"/>
                </a:cubicBezTo>
                <a:cubicBezTo>
                  <a:pt x="970379" y="224372"/>
                  <a:pt x="991616" y="223520"/>
                  <a:pt x="1011936" y="219456"/>
                </a:cubicBezTo>
                <a:cubicBezTo>
                  <a:pt x="1044448" y="223520"/>
                  <a:pt x="1078680" y="220451"/>
                  <a:pt x="1109472" y="231648"/>
                </a:cubicBezTo>
                <a:cubicBezTo>
                  <a:pt x="1166158" y="252261"/>
                  <a:pt x="1153998" y="325476"/>
                  <a:pt x="1133856" y="365760"/>
                </a:cubicBezTo>
                <a:cubicBezTo>
                  <a:pt x="1125728" y="382016"/>
                  <a:pt x="1100868" y="381127"/>
                  <a:pt x="1085088" y="390144"/>
                </a:cubicBezTo>
                <a:cubicBezTo>
                  <a:pt x="1030079" y="421578"/>
                  <a:pt x="1057233" y="422537"/>
                  <a:pt x="975360" y="438912"/>
                </a:cubicBezTo>
                <a:lnTo>
                  <a:pt x="853440" y="463296"/>
                </a:lnTo>
                <a:cubicBezTo>
                  <a:pt x="605536" y="414528"/>
                  <a:pt x="354609" y="379184"/>
                  <a:pt x="109728" y="316992"/>
                </a:cubicBezTo>
                <a:cubicBezTo>
                  <a:pt x="92112" y="312518"/>
                  <a:pt x="96979" y="282186"/>
                  <a:pt x="85344" y="268224"/>
                </a:cubicBezTo>
                <a:cubicBezTo>
                  <a:pt x="75963" y="256967"/>
                  <a:pt x="60960" y="251968"/>
                  <a:pt x="48768" y="243840"/>
                </a:cubicBezTo>
                <a:cubicBezTo>
                  <a:pt x="40640" y="231648"/>
                  <a:pt x="30335" y="220654"/>
                  <a:pt x="24384" y="207264"/>
                </a:cubicBezTo>
                <a:cubicBezTo>
                  <a:pt x="13945" y="183776"/>
                  <a:pt x="0" y="134112"/>
                  <a:pt x="0" y="134112"/>
                </a:cubicBezTo>
                <a:cubicBezTo>
                  <a:pt x="13461" y="12960"/>
                  <a:pt x="-13830" y="50406"/>
                  <a:pt x="3657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24256" y="2389632"/>
            <a:ext cx="4315968" cy="2560320"/>
          </a:xfrm>
          <a:custGeom>
            <a:avLst/>
            <a:gdLst>
              <a:gd name="connsiteX0" fmla="*/ 4315968 w 4315968"/>
              <a:gd name="connsiteY0" fmla="*/ 2560320 h 2560320"/>
              <a:gd name="connsiteX1" fmla="*/ 4279392 w 4315968"/>
              <a:gd name="connsiteY1" fmla="*/ 2499360 h 2560320"/>
              <a:gd name="connsiteX2" fmla="*/ 4255008 w 4315968"/>
              <a:gd name="connsiteY2" fmla="*/ 2462784 h 2560320"/>
              <a:gd name="connsiteX3" fmla="*/ 4242816 w 4315968"/>
              <a:gd name="connsiteY3" fmla="*/ 2426208 h 2560320"/>
              <a:gd name="connsiteX4" fmla="*/ 4218432 w 4315968"/>
              <a:gd name="connsiteY4" fmla="*/ 2389632 h 2560320"/>
              <a:gd name="connsiteX5" fmla="*/ 4206240 w 4315968"/>
              <a:gd name="connsiteY5" fmla="*/ 2353056 h 2560320"/>
              <a:gd name="connsiteX6" fmla="*/ 4181856 w 4315968"/>
              <a:gd name="connsiteY6" fmla="*/ 2316480 h 2560320"/>
              <a:gd name="connsiteX7" fmla="*/ 4145280 w 4315968"/>
              <a:gd name="connsiteY7" fmla="*/ 2243328 h 2560320"/>
              <a:gd name="connsiteX8" fmla="*/ 4108704 w 4315968"/>
              <a:gd name="connsiteY8" fmla="*/ 2206752 h 2560320"/>
              <a:gd name="connsiteX9" fmla="*/ 4011168 w 4315968"/>
              <a:gd name="connsiteY9" fmla="*/ 2097024 h 2560320"/>
              <a:gd name="connsiteX10" fmla="*/ 3938016 w 4315968"/>
              <a:gd name="connsiteY10" fmla="*/ 2048256 h 2560320"/>
              <a:gd name="connsiteX11" fmla="*/ 3901440 w 4315968"/>
              <a:gd name="connsiteY11" fmla="*/ 2023872 h 2560320"/>
              <a:gd name="connsiteX12" fmla="*/ 3828288 w 4315968"/>
              <a:gd name="connsiteY12" fmla="*/ 1987296 h 2560320"/>
              <a:gd name="connsiteX13" fmla="*/ 3791712 w 4315968"/>
              <a:gd name="connsiteY13" fmla="*/ 1975104 h 2560320"/>
              <a:gd name="connsiteX14" fmla="*/ 3669792 w 4315968"/>
              <a:gd name="connsiteY14" fmla="*/ 1914144 h 2560320"/>
              <a:gd name="connsiteX15" fmla="*/ 3596640 w 4315968"/>
              <a:gd name="connsiteY15" fmla="*/ 1877568 h 2560320"/>
              <a:gd name="connsiteX16" fmla="*/ 3560064 w 4315968"/>
              <a:gd name="connsiteY16" fmla="*/ 1853184 h 2560320"/>
              <a:gd name="connsiteX17" fmla="*/ 3523488 w 4315968"/>
              <a:gd name="connsiteY17" fmla="*/ 1840992 h 2560320"/>
              <a:gd name="connsiteX18" fmla="*/ 3438144 w 4315968"/>
              <a:gd name="connsiteY18" fmla="*/ 1804416 h 2560320"/>
              <a:gd name="connsiteX19" fmla="*/ 3304032 w 4315968"/>
              <a:gd name="connsiteY19" fmla="*/ 1792224 h 2560320"/>
              <a:gd name="connsiteX20" fmla="*/ 3194304 w 4315968"/>
              <a:gd name="connsiteY20" fmla="*/ 1767840 h 2560320"/>
              <a:gd name="connsiteX21" fmla="*/ 3108960 w 4315968"/>
              <a:gd name="connsiteY21" fmla="*/ 1755648 h 2560320"/>
              <a:gd name="connsiteX22" fmla="*/ 2962656 w 4315968"/>
              <a:gd name="connsiteY22" fmla="*/ 1731264 h 2560320"/>
              <a:gd name="connsiteX23" fmla="*/ 2523744 w 4315968"/>
              <a:gd name="connsiteY23" fmla="*/ 1743456 h 2560320"/>
              <a:gd name="connsiteX24" fmla="*/ 2487168 w 4315968"/>
              <a:gd name="connsiteY24" fmla="*/ 1780032 h 2560320"/>
              <a:gd name="connsiteX25" fmla="*/ 2450592 w 4315968"/>
              <a:gd name="connsiteY25" fmla="*/ 1865376 h 2560320"/>
              <a:gd name="connsiteX26" fmla="*/ 2426208 w 4315968"/>
              <a:gd name="connsiteY26" fmla="*/ 1901952 h 2560320"/>
              <a:gd name="connsiteX27" fmla="*/ 2438400 w 4315968"/>
              <a:gd name="connsiteY27" fmla="*/ 1999488 h 2560320"/>
              <a:gd name="connsiteX28" fmla="*/ 2645664 w 4315968"/>
              <a:gd name="connsiteY28" fmla="*/ 1962912 h 2560320"/>
              <a:gd name="connsiteX29" fmla="*/ 2694432 w 4315968"/>
              <a:gd name="connsiteY29" fmla="*/ 1889760 h 2560320"/>
              <a:gd name="connsiteX30" fmla="*/ 2718816 w 4315968"/>
              <a:gd name="connsiteY30" fmla="*/ 1853184 h 2560320"/>
              <a:gd name="connsiteX31" fmla="*/ 2731008 w 4315968"/>
              <a:gd name="connsiteY31" fmla="*/ 1816608 h 2560320"/>
              <a:gd name="connsiteX32" fmla="*/ 2718816 w 4315968"/>
              <a:gd name="connsiteY32" fmla="*/ 1597152 h 2560320"/>
              <a:gd name="connsiteX33" fmla="*/ 2706624 w 4315968"/>
              <a:gd name="connsiteY33" fmla="*/ 1548384 h 2560320"/>
              <a:gd name="connsiteX34" fmla="*/ 2633472 w 4315968"/>
              <a:gd name="connsiteY34" fmla="*/ 1414272 h 2560320"/>
              <a:gd name="connsiteX35" fmla="*/ 2609088 w 4315968"/>
              <a:gd name="connsiteY35" fmla="*/ 1377696 h 2560320"/>
              <a:gd name="connsiteX36" fmla="*/ 2584704 w 4315968"/>
              <a:gd name="connsiteY36" fmla="*/ 1341120 h 2560320"/>
              <a:gd name="connsiteX37" fmla="*/ 2511552 w 4315968"/>
              <a:gd name="connsiteY37" fmla="*/ 1304544 h 2560320"/>
              <a:gd name="connsiteX38" fmla="*/ 2365248 w 4315968"/>
              <a:gd name="connsiteY38" fmla="*/ 1231392 h 2560320"/>
              <a:gd name="connsiteX39" fmla="*/ 1950720 w 4315968"/>
              <a:gd name="connsiteY39" fmla="*/ 1243584 h 2560320"/>
              <a:gd name="connsiteX40" fmla="*/ 1840992 w 4315968"/>
              <a:gd name="connsiteY40" fmla="*/ 1267968 h 2560320"/>
              <a:gd name="connsiteX41" fmla="*/ 1743456 w 4315968"/>
              <a:gd name="connsiteY41" fmla="*/ 1280160 h 2560320"/>
              <a:gd name="connsiteX42" fmla="*/ 1658112 w 4315968"/>
              <a:gd name="connsiteY42" fmla="*/ 1304544 h 2560320"/>
              <a:gd name="connsiteX43" fmla="*/ 1487424 w 4315968"/>
              <a:gd name="connsiteY43" fmla="*/ 1353312 h 2560320"/>
              <a:gd name="connsiteX44" fmla="*/ 1316736 w 4315968"/>
              <a:gd name="connsiteY44" fmla="*/ 1377696 h 2560320"/>
              <a:gd name="connsiteX45" fmla="*/ 1133856 w 4315968"/>
              <a:gd name="connsiteY45" fmla="*/ 1414272 h 2560320"/>
              <a:gd name="connsiteX46" fmla="*/ 755904 w 4315968"/>
              <a:gd name="connsiteY46" fmla="*/ 1402080 h 2560320"/>
              <a:gd name="connsiteX47" fmla="*/ 694944 w 4315968"/>
              <a:gd name="connsiteY47" fmla="*/ 1389888 h 2560320"/>
              <a:gd name="connsiteX48" fmla="*/ 609600 w 4315968"/>
              <a:gd name="connsiteY48" fmla="*/ 1353312 h 2560320"/>
              <a:gd name="connsiteX49" fmla="*/ 573024 w 4315968"/>
              <a:gd name="connsiteY49" fmla="*/ 1328928 h 2560320"/>
              <a:gd name="connsiteX50" fmla="*/ 499872 w 4315968"/>
              <a:gd name="connsiteY50" fmla="*/ 1304544 h 2560320"/>
              <a:gd name="connsiteX51" fmla="*/ 451104 w 4315968"/>
              <a:gd name="connsiteY51" fmla="*/ 1267968 h 2560320"/>
              <a:gd name="connsiteX52" fmla="*/ 402336 w 4315968"/>
              <a:gd name="connsiteY52" fmla="*/ 1194816 h 2560320"/>
              <a:gd name="connsiteX53" fmla="*/ 365760 w 4315968"/>
              <a:gd name="connsiteY53" fmla="*/ 1072896 h 2560320"/>
              <a:gd name="connsiteX54" fmla="*/ 377952 w 4315968"/>
              <a:gd name="connsiteY54" fmla="*/ 877824 h 2560320"/>
              <a:gd name="connsiteX55" fmla="*/ 463296 w 4315968"/>
              <a:gd name="connsiteY55" fmla="*/ 792480 h 2560320"/>
              <a:gd name="connsiteX56" fmla="*/ 499872 w 4315968"/>
              <a:gd name="connsiteY56" fmla="*/ 768096 h 2560320"/>
              <a:gd name="connsiteX57" fmla="*/ 755904 w 4315968"/>
              <a:gd name="connsiteY57" fmla="*/ 780288 h 2560320"/>
              <a:gd name="connsiteX58" fmla="*/ 768096 w 4315968"/>
              <a:gd name="connsiteY58" fmla="*/ 816864 h 2560320"/>
              <a:gd name="connsiteX59" fmla="*/ 755904 w 4315968"/>
              <a:gd name="connsiteY59" fmla="*/ 999744 h 2560320"/>
              <a:gd name="connsiteX60" fmla="*/ 682752 w 4315968"/>
              <a:gd name="connsiteY60" fmla="*/ 1048512 h 2560320"/>
              <a:gd name="connsiteX61" fmla="*/ 609600 w 4315968"/>
              <a:gd name="connsiteY61" fmla="*/ 1072896 h 2560320"/>
              <a:gd name="connsiteX62" fmla="*/ 573024 w 4315968"/>
              <a:gd name="connsiteY62" fmla="*/ 1085088 h 2560320"/>
              <a:gd name="connsiteX63" fmla="*/ 524256 w 4315968"/>
              <a:gd name="connsiteY63" fmla="*/ 1109472 h 2560320"/>
              <a:gd name="connsiteX64" fmla="*/ 256032 w 4315968"/>
              <a:gd name="connsiteY64" fmla="*/ 1097280 h 2560320"/>
              <a:gd name="connsiteX65" fmla="*/ 158496 w 4315968"/>
              <a:gd name="connsiteY65" fmla="*/ 1072896 h 2560320"/>
              <a:gd name="connsiteX66" fmla="*/ 97536 w 4315968"/>
              <a:gd name="connsiteY66" fmla="*/ 1060704 h 2560320"/>
              <a:gd name="connsiteX67" fmla="*/ 12192 w 4315968"/>
              <a:gd name="connsiteY67" fmla="*/ 1011936 h 2560320"/>
              <a:gd name="connsiteX68" fmla="*/ 0 w 4315968"/>
              <a:gd name="connsiteY68" fmla="*/ 975360 h 2560320"/>
              <a:gd name="connsiteX69" fmla="*/ 12192 w 4315968"/>
              <a:gd name="connsiteY69" fmla="*/ 780288 h 2560320"/>
              <a:gd name="connsiteX70" fmla="*/ 60960 w 4315968"/>
              <a:gd name="connsiteY70" fmla="*/ 694944 h 2560320"/>
              <a:gd name="connsiteX71" fmla="*/ 121920 w 4315968"/>
              <a:gd name="connsiteY71" fmla="*/ 597408 h 2560320"/>
              <a:gd name="connsiteX72" fmla="*/ 207264 w 4315968"/>
              <a:gd name="connsiteY72" fmla="*/ 512064 h 2560320"/>
              <a:gd name="connsiteX73" fmla="*/ 231648 w 4315968"/>
              <a:gd name="connsiteY73" fmla="*/ 475488 h 2560320"/>
              <a:gd name="connsiteX74" fmla="*/ 316992 w 4315968"/>
              <a:gd name="connsiteY74" fmla="*/ 426720 h 2560320"/>
              <a:gd name="connsiteX75" fmla="*/ 353568 w 4315968"/>
              <a:gd name="connsiteY75" fmla="*/ 402336 h 2560320"/>
              <a:gd name="connsiteX76" fmla="*/ 414528 w 4315968"/>
              <a:gd name="connsiteY76" fmla="*/ 341376 h 2560320"/>
              <a:gd name="connsiteX77" fmla="*/ 451104 w 4315968"/>
              <a:gd name="connsiteY77" fmla="*/ 329184 h 2560320"/>
              <a:gd name="connsiteX78" fmla="*/ 524256 w 4315968"/>
              <a:gd name="connsiteY78" fmla="*/ 280416 h 2560320"/>
              <a:gd name="connsiteX79" fmla="*/ 658368 w 4315968"/>
              <a:gd name="connsiteY79" fmla="*/ 243840 h 2560320"/>
              <a:gd name="connsiteX80" fmla="*/ 1146048 w 4315968"/>
              <a:gd name="connsiteY80" fmla="*/ 268224 h 2560320"/>
              <a:gd name="connsiteX81" fmla="*/ 1267968 w 4315968"/>
              <a:gd name="connsiteY81" fmla="*/ 304800 h 2560320"/>
              <a:gd name="connsiteX82" fmla="*/ 1304544 w 4315968"/>
              <a:gd name="connsiteY82" fmla="*/ 329184 h 2560320"/>
              <a:gd name="connsiteX83" fmla="*/ 1341120 w 4315968"/>
              <a:gd name="connsiteY83" fmla="*/ 341376 h 2560320"/>
              <a:gd name="connsiteX84" fmla="*/ 1426464 w 4315968"/>
              <a:gd name="connsiteY84" fmla="*/ 365760 h 2560320"/>
              <a:gd name="connsiteX85" fmla="*/ 1548384 w 4315968"/>
              <a:gd name="connsiteY85" fmla="*/ 390144 h 2560320"/>
              <a:gd name="connsiteX86" fmla="*/ 1621536 w 4315968"/>
              <a:gd name="connsiteY86" fmla="*/ 438912 h 2560320"/>
              <a:gd name="connsiteX87" fmla="*/ 1767840 w 4315968"/>
              <a:gd name="connsiteY87" fmla="*/ 475488 h 2560320"/>
              <a:gd name="connsiteX88" fmla="*/ 1804416 w 4315968"/>
              <a:gd name="connsiteY88" fmla="*/ 487680 h 2560320"/>
              <a:gd name="connsiteX89" fmla="*/ 1840992 w 4315968"/>
              <a:gd name="connsiteY89" fmla="*/ 499872 h 2560320"/>
              <a:gd name="connsiteX90" fmla="*/ 1962912 w 4315968"/>
              <a:gd name="connsiteY90" fmla="*/ 548640 h 2560320"/>
              <a:gd name="connsiteX91" fmla="*/ 2072640 w 4315968"/>
              <a:gd name="connsiteY91" fmla="*/ 573024 h 2560320"/>
              <a:gd name="connsiteX92" fmla="*/ 2596896 w 4315968"/>
              <a:gd name="connsiteY92" fmla="*/ 560832 h 2560320"/>
              <a:gd name="connsiteX93" fmla="*/ 2645664 w 4315968"/>
              <a:gd name="connsiteY93" fmla="*/ 548640 h 2560320"/>
              <a:gd name="connsiteX94" fmla="*/ 2718816 w 4315968"/>
              <a:gd name="connsiteY94" fmla="*/ 536448 h 2560320"/>
              <a:gd name="connsiteX95" fmla="*/ 2877312 w 4315968"/>
              <a:gd name="connsiteY95" fmla="*/ 487680 h 2560320"/>
              <a:gd name="connsiteX96" fmla="*/ 2974848 w 4315968"/>
              <a:gd name="connsiteY96" fmla="*/ 463296 h 2560320"/>
              <a:gd name="connsiteX97" fmla="*/ 3060192 w 4315968"/>
              <a:gd name="connsiteY97" fmla="*/ 341376 h 2560320"/>
              <a:gd name="connsiteX98" fmla="*/ 3084576 w 4315968"/>
              <a:gd name="connsiteY98" fmla="*/ 268224 h 2560320"/>
              <a:gd name="connsiteX99" fmla="*/ 3096768 w 4315968"/>
              <a:gd name="connsiteY99" fmla="*/ 231648 h 2560320"/>
              <a:gd name="connsiteX100" fmla="*/ 3048000 w 4315968"/>
              <a:gd name="connsiteY100" fmla="*/ 85344 h 2560320"/>
              <a:gd name="connsiteX101" fmla="*/ 2999232 w 4315968"/>
              <a:gd name="connsiteY101" fmla="*/ 73152 h 2560320"/>
              <a:gd name="connsiteX102" fmla="*/ 2877312 w 4315968"/>
              <a:gd name="connsiteY102" fmla="*/ 24384 h 2560320"/>
              <a:gd name="connsiteX103" fmla="*/ 2840736 w 4315968"/>
              <a:gd name="connsiteY103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315968" h="2560320">
                <a:moveTo>
                  <a:pt x="4315968" y="2560320"/>
                </a:moveTo>
                <a:cubicBezTo>
                  <a:pt x="4303776" y="2540000"/>
                  <a:pt x="4291951" y="2519455"/>
                  <a:pt x="4279392" y="2499360"/>
                </a:cubicBezTo>
                <a:cubicBezTo>
                  <a:pt x="4271626" y="2486934"/>
                  <a:pt x="4261561" y="2475890"/>
                  <a:pt x="4255008" y="2462784"/>
                </a:cubicBezTo>
                <a:cubicBezTo>
                  <a:pt x="4249261" y="2451289"/>
                  <a:pt x="4248563" y="2437703"/>
                  <a:pt x="4242816" y="2426208"/>
                </a:cubicBezTo>
                <a:cubicBezTo>
                  <a:pt x="4236263" y="2413102"/>
                  <a:pt x="4224985" y="2402738"/>
                  <a:pt x="4218432" y="2389632"/>
                </a:cubicBezTo>
                <a:cubicBezTo>
                  <a:pt x="4212685" y="2378137"/>
                  <a:pt x="4211987" y="2364551"/>
                  <a:pt x="4206240" y="2353056"/>
                </a:cubicBezTo>
                <a:cubicBezTo>
                  <a:pt x="4199687" y="2339950"/>
                  <a:pt x="4188409" y="2329586"/>
                  <a:pt x="4181856" y="2316480"/>
                </a:cubicBezTo>
                <a:cubicBezTo>
                  <a:pt x="4154363" y="2261493"/>
                  <a:pt x="4188956" y="2295739"/>
                  <a:pt x="4145280" y="2243328"/>
                </a:cubicBezTo>
                <a:cubicBezTo>
                  <a:pt x="4134242" y="2230082"/>
                  <a:pt x="4119742" y="2219998"/>
                  <a:pt x="4108704" y="2206752"/>
                </a:cubicBezTo>
                <a:cubicBezTo>
                  <a:pt x="4062895" y="2151781"/>
                  <a:pt x="4100086" y="2156303"/>
                  <a:pt x="4011168" y="2097024"/>
                </a:cubicBezTo>
                <a:lnTo>
                  <a:pt x="3938016" y="2048256"/>
                </a:lnTo>
                <a:cubicBezTo>
                  <a:pt x="3925824" y="2040128"/>
                  <a:pt x="3915341" y="2028506"/>
                  <a:pt x="3901440" y="2023872"/>
                </a:cubicBezTo>
                <a:cubicBezTo>
                  <a:pt x="3809505" y="1993227"/>
                  <a:pt x="3922826" y="2034565"/>
                  <a:pt x="3828288" y="1987296"/>
                </a:cubicBezTo>
                <a:cubicBezTo>
                  <a:pt x="3816793" y="1981549"/>
                  <a:pt x="3802946" y="1981345"/>
                  <a:pt x="3791712" y="1975104"/>
                </a:cubicBezTo>
                <a:cubicBezTo>
                  <a:pt x="3672947" y="1909124"/>
                  <a:pt x="3765099" y="1937971"/>
                  <a:pt x="3669792" y="1914144"/>
                </a:cubicBezTo>
                <a:cubicBezTo>
                  <a:pt x="3564970" y="1844263"/>
                  <a:pt x="3697594" y="1928045"/>
                  <a:pt x="3596640" y="1877568"/>
                </a:cubicBezTo>
                <a:cubicBezTo>
                  <a:pt x="3583534" y="1871015"/>
                  <a:pt x="3573170" y="1859737"/>
                  <a:pt x="3560064" y="1853184"/>
                </a:cubicBezTo>
                <a:cubicBezTo>
                  <a:pt x="3548569" y="1847437"/>
                  <a:pt x="3535300" y="1846054"/>
                  <a:pt x="3523488" y="1840992"/>
                </a:cubicBezTo>
                <a:cubicBezTo>
                  <a:pt x="3498900" y="1830454"/>
                  <a:pt x="3466736" y="1808501"/>
                  <a:pt x="3438144" y="1804416"/>
                </a:cubicBezTo>
                <a:cubicBezTo>
                  <a:pt x="3393707" y="1798068"/>
                  <a:pt x="3348736" y="1796288"/>
                  <a:pt x="3304032" y="1792224"/>
                </a:cubicBezTo>
                <a:cubicBezTo>
                  <a:pt x="3260192" y="1781264"/>
                  <a:pt x="3240739" y="1775579"/>
                  <a:pt x="3194304" y="1767840"/>
                </a:cubicBezTo>
                <a:cubicBezTo>
                  <a:pt x="3165958" y="1763116"/>
                  <a:pt x="3137345" y="1760130"/>
                  <a:pt x="3108960" y="1755648"/>
                </a:cubicBezTo>
                <a:lnTo>
                  <a:pt x="2962656" y="1731264"/>
                </a:lnTo>
                <a:cubicBezTo>
                  <a:pt x="2816352" y="1735328"/>
                  <a:pt x="2669341" y="1728523"/>
                  <a:pt x="2523744" y="1743456"/>
                </a:cubicBezTo>
                <a:cubicBezTo>
                  <a:pt x="2506592" y="1745215"/>
                  <a:pt x="2497190" y="1766002"/>
                  <a:pt x="2487168" y="1780032"/>
                </a:cubicBezTo>
                <a:cubicBezTo>
                  <a:pt x="2444885" y="1839229"/>
                  <a:pt x="2477124" y="1812312"/>
                  <a:pt x="2450592" y="1865376"/>
                </a:cubicBezTo>
                <a:cubicBezTo>
                  <a:pt x="2444039" y="1878482"/>
                  <a:pt x="2434336" y="1889760"/>
                  <a:pt x="2426208" y="1901952"/>
                </a:cubicBezTo>
                <a:cubicBezTo>
                  <a:pt x="2430272" y="1934464"/>
                  <a:pt x="2408709" y="1985632"/>
                  <a:pt x="2438400" y="1999488"/>
                </a:cubicBezTo>
                <a:cubicBezTo>
                  <a:pt x="2535723" y="2044906"/>
                  <a:pt x="2584228" y="2003869"/>
                  <a:pt x="2645664" y="1962912"/>
                </a:cubicBezTo>
                <a:lnTo>
                  <a:pt x="2694432" y="1889760"/>
                </a:lnTo>
                <a:cubicBezTo>
                  <a:pt x="2702560" y="1877568"/>
                  <a:pt x="2714182" y="1867085"/>
                  <a:pt x="2718816" y="1853184"/>
                </a:cubicBezTo>
                <a:lnTo>
                  <a:pt x="2731008" y="1816608"/>
                </a:lnTo>
                <a:cubicBezTo>
                  <a:pt x="2726944" y="1743456"/>
                  <a:pt x="2725449" y="1670116"/>
                  <a:pt x="2718816" y="1597152"/>
                </a:cubicBezTo>
                <a:cubicBezTo>
                  <a:pt x="2717299" y="1580465"/>
                  <a:pt x="2711923" y="1564280"/>
                  <a:pt x="2706624" y="1548384"/>
                </a:cubicBezTo>
                <a:cubicBezTo>
                  <a:pt x="2683112" y="1477848"/>
                  <a:pt x="2678638" y="1482021"/>
                  <a:pt x="2633472" y="1414272"/>
                </a:cubicBezTo>
                <a:lnTo>
                  <a:pt x="2609088" y="1377696"/>
                </a:lnTo>
                <a:cubicBezTo>
                  <a:pt x="2600960" y="1365504"/>
                  <a:pt x="2596896" y="1349248"/>
                  <a:pt x="2584704" y="1341120"/>
                </a:cubicBezTo>
                <a:cubicBezTo>
                  <a:pt x="2422330" y="1232870"/>
                  <a:pt x="2662983" y="1388672"/>
                  <a:pt x="2511552" y="1304544"/>
                </a:cubicBezTo>
                <a:cubicBezTo>
                  <a:pt x="2369745" y="1225762"/>
                  <a:pt x="2507660" y="1278863"/>
                  <a:pt x="2365248" y="1231392"/>
                </a:cubicBezTo>
                <a:cubicBezTo>
                  <a:pt x="2227072" y="1235456"/>
                  <a:pt x="2088783" y="1236681"/>
                  <a:pt x="1950720" y="1243584"/>
                </a:cubicBezTo>
                <a:cubicBezTo>
                  <a:pt x="1808135" y="1250713"/>
                  <a:pt x="1930526" y="1251689"/>
                  <a:pt x="1840992" y="1267968"/>
                </a:cubicBezTo>
                <a:cubicBezTo>
                  <a:pt x="1808755" y="1273829"/>
                  <a:pt x="1775968" y="1276096"/>
                  <a:pt x="1743456" y="1280160"/>
                </a:cubicBezTo>
                <a:cubicBezTo>
                  <a:pt x="1620535" y="1321134"/>
                  <a:pt x="1811201" y="1258617"/>
                  <a:pt x="1658112" y="1304544"/>
                </a:cubicBezTo>
                <a:cubicBezTo>
                  <a:pt x="1551493" y="1336530"/>
                  <a:pt x="1612078" y="1326600"/>
                  <a:pt x="1487424" y="1353312"/>
                </a:cubicBezTo>
                <a:cubicBezTo>
                  <a:pt x="1417295" y="1368340"/>
                  <a:pt x="1391958" y="1365819"/>
                  <a:pt x="1316736" y="1377696"/>
                </a:cubicBezTo>
                <a:cubicBezTo>
                  <a:pt x="1205254" y="1395298"/>
                  <a:pt x="1212279" y="1394666"/>
                  <a:pt x="1133856" y="1414272"/>
                </a:cubicBezTo>
                <a:cubicBezTo>
                  <a:pt x="1007872" y="1410208"/>
                  <a:pt x="881759" y="1409072"/>
                  <a:pt x="755904" y="1402080"/>
                </a:cubicBezTo>
                <a:cubicBezTo>
                  <a:pt x="735213" y="1400931"/>
                  <a:pt x="714347" y="1397164"/>
                  <a:pt x="694944" y="1389888"/>
                </a:cubicBezTo>
                <a:cubicBezTo>
                  <a:pt x="526550" y="1326740"/>
                  <a:pt x="807379" y="1402757"/>
                  <a:pt x="609600" y="1353312"/>
                </a:cubicBezTo>
                <a:cubicBezTo>
                  <a:pt x="597408" y="1345184"/>
                  <a:pt x="586414" y="1334879"/>
                  <a:pt x="573024" y="1328928"/>
                </a:cubicBezTo>
                <a:cubicBezTo>
                  <a:pt x="549536" y="1318489"/>
                  <a:pt x="499872" y="1304544"/>
                  <a:pt x="499872" y="1304544"/>
                </a:cubicBezTo>
                <a:cubicBezTo>
                  <a:pt x="483616" y="1292352"/>
                  <a:pt x="464604" y="1283155"/>
                  <a:pt x="451104" y="1267968"/>
                </a:cubicBezTo>
                <a:cubicBezTo>
                  <a:pt x="431634" y="1246064"/>
                  <a:pt x="411603" y="1222618"/>
                  <a:pt x="402336" y="1194816"/>
                </a:cubicBezTo>
                <a:cubicBezTo>
                  <a:pt x="372653" y="1105768"/>
                  <a:pt x="384186" y="1146600"/>
                  <a:pt x="365760" y="1072896"/>
                </a:cubicBezTo>
                <a:cubicBezTo>
                  <a:pt x="369824" y="1007872"/>
                  <a:pt x="363513" y="941355"/>
                  <a:pt x="377952" y="877824"/>
                </a:cubicBezTo>
                <a:cubicBezTo>
                  <a:pt x="398558" y="787157"/>
                  <a:pt x="414394" y="816931"/>
                  <a:pt x="463296" y="792480"/>
                </a:cubicBezTo>
                <a:cubicBezTo>
                  <a:pt x="476402" y="785927"/>
                  <a:pt x="487680" y="776224"/>
                  <a:pt x="499872" y="768096"/>
                </a:cubicBezTo>
                <a:cubicBezTo>
                  <a:pt x="585216" y="772160"/>
                  <a:pt x="671841" y="765004"/>
                  <a:pt x="755904" y="780288"/>
                </a:cubicBezTo>
                <a:cubicBezTo>
                  <a:pt x="768548" y="782587"/>
                  <a:pt x="768096" y="804013"/>
                  <a:pt x="768096" y="816864"/>
                </a:cubicBezTo>
                <a:cubicBezTo>
                  <a:pt x="768096" y="877959"/>
                  <a:pt x="777025" y="942416"/>
                  <a:pt x="755904" y="999744"/>
                </a:cubicBezTo>
                <a:cubicBezTo>
                  <a:pt x="745773" y="1027243"/>
                  <a:pt x="710554" y="1039245"/>
                  <a:pt x="682752" y="1048512"/>
                </a:cubicBezTo>
                <a:lnTo>
                  <a:pt x="609600" y="1072896"/>
                </a:lnTo>
                <a:cubicBezTo>
                  <a:pt x="597408" y="1076960"/>
                  <a:pt x="584519" y="1079341"/>
                  <a:pt x="573024" y="1085088"/>
                </a:cubicBezTo>
                <a:lnTo>
                  <a:pt x="524256" y="1109472"/>
                </a:lnTo>
                <a:cubicBezTo>
                  <a:pt x="434848" y="1105408"/>
                  <a:pt x="345088" y="1106186"/>
                  <a:pt x="256032" y="1097280"/>
                </a:cubicBezTo>
                <a:cubicBezTo>
                  <a:pt x="222686" y="1093945"/>
                  <a:pt x="191150" y="1080432"/>
                  <a:pt x="158496" y="1072896"/>
                </a:cubicBezTo>
                <a:cubicBezTo>
                  <a:pt x="138304" y="1068236"/>
                  <a:pt x="117856" y="1064768"/>
                  <a:pt x="97536" y="1060704"/>
                </a:cubicBezTo>
                <a:cubicBezTo>
                  <a:pt x="85536" y="1054704"/>
                  <a:pt x="23681" y="1026297"/>
                  <a:pt x="12192" y="1011936"/>
                </a:cubicBezTo>
                <a:cubicBezTo>
                  <a:pt x="4164" y="1001901"/>
                  <a:pt x="4064" y="987552"/>
                  <a:pt x="0" y="975360"/>
                </a:cubicBezTo>
                <a:cubicBezTo>
                  <a:pt x="4064" y="910336"/>
                  <a:pt x="5372" y="845081"/>
                  <a:pt x="12192" y="780288"/>
                </a:cubicBezTo>
                <a:cubicBezTo>
                  <a:pt x="16437" y="739962"/>
                  <a:pt x="39399" y="729442"/>
                  <a:pt x="60960" y="694944"/>
                </a:cubicBezTo>
                <a:cubicBezTo>
                  <a:pt x="101390" y="630256"/>
                  <a:pt x="66659" y="658195"/>
                  <a:pt x="121920" y="597408"/>
                </a:cubicBezTo>
                <a:cubicBezTo>
                  <a:pt x="148983" y="567639"/>
                  <a:pt x="184948" y="545539"/>
                  <a:pt x="207264" y="512064"/>
                </a:cubicBezTo>
                <a:cubicBezTo>
                  <a:pt x="215392" y="499872"/>
                  <a:pt x="221287" y="485849"/>
                  <a:pt x="231648" y="475488"/>
                </a:cubicBezTo>
                <a:cubicBezTo>
                  <a:pt x="251451" y="455685"/>
                  <a:pt x="294680" y="439470"/>
                  <a:pt x="316992" y="426720"/>
                </a:cubicBezTo>
                <a:cubicBezTo>
                  <a:pt x="329714" y="419450"/>
                  <a:pt x="341376" y="410464"/>
                  <a:pt x="353568" y="402336"/>
                </a:cubicBezTo>
                <a:cubicBezTo>
                  <a:pt x="377952" y="365760"/>
                  <a:pt x="373888" y="361696"/>
                  <a:pt x="414528" y="341376"/>
                </a:cubicBezTo>
                <a:cubicBezTo>
                  <a:pt x="426023" y="335629"/>
                  <a:pt x="439870" y="335425"/>
                  <a:pt x="451104" y="329184"/>
                </a:cubicBezTo>
                <a:cubicBezTo>
                  <a:pt x="476722" y="314952"/>
                  <a:pt x="495825" y="287524"/>
                  <a:pt x="524256" y="280416"/>
                </a:cubicBezTo>
                <a:cubicBezTo>
                  <a:pt x="634260" y="252915"/>
                  <a:pt x="589999" y="266630"/>
                  <a:pt x="658368" y="243840"/>
                </a:cubicBezTo>
                <a:cubicBezTo>
                  <a:pt x="804335" y="248401"/>
                  <a:pt x="989141" y="242073"/>
                  <a:pt x="1146048" y="268224"/>
                </a:cubicBezTo>
                <a:cubicBezTo>
                  <a:pt x="1168766" y="272010"/>
                  <a:pt x="1257128" y="297573"/>
                  <a:pt x="1267968" y="304800"/>
                </a:cubicBezTo>
                <a:cubicBezTo>
                  <a:pt x="1280160" y="312928"/>
                  <a:pt x="1291438" y="322631"/>
                  <a:pt x="1304544" y="329184"/>
                </a:cubicBezTo>
                <a:cubicBezTo>
                  <a:pt x="1316039" y="334931"/>
                  <a:pt x="1328810" y="337683"/>
                  <a:pt x="1341120" y="341376"/>
                </a:cubicBezTo>
                <a:cubicBezTo>
                  <a:pt x="1369459" y="349878"/>
                  <a:pt x="1398125" y="357258"/>
                  <a:pt x="1426464" y="365760"/>
                </a:cubicBezTo>
                <a:cubicBezTo>
                  <a:pt x="1503844" y="388974"/>
                  <a:pt x="1420038" y="371809"/>
                  <a:pt x="1548384" y="390144"/>
                </a:cubicBezTo>
                <a:cubicBezTo>
                  <a:pt x="1572768" y="406400"/>
                  <a:pt x="1592629" y="434094"/>
                  <a:pt x="1621536" y="438912"/>
                </a:cubicBezTo>
                <a:cubicBezTo>
                  <a:pt x="1720041" y="455330"/>
                  <a:pt x="1671236" y="443287"/>
                  <a:pt x="1767840" y="475488"/>
                </a:cubicBezTo>
                <a:lnTo>
                  <a:pt x="1804416" y="487680"/>
                </a:lnTo>
                <a:cubicBezTo>
                  <a:pt x="1816608" y="491744"/>
                  <a:pt x="1829497" y="494125"/>
                  <a:pt x="1840992" y="499872"/>
                </a:cubicBezTo>
                <a:cubicBezTo>
                  <a:pt x="1884341" y="521547"/>
                  <a:pt x="1912693" y="538596"/>
                  <a:pt x="1962912" y="548640"/>
                </a:cubicBezTo>
                <a:cubicBezTo>
                  <a:pt x="2040303" y="564118"/>
                  <a:pt x="2003768" y="555806"/>
                  <a:pt x="2072640" y="573024"/>
                </a:cubicBezTo>
                <a:lnTo>
                  <a:pt x="2596896" y="560832"/>
                </a:lnTo>
                <a:cubicBezTo>
                  <a:pt x="2613637" y="560120"/>
                  <a:pt x="2629233" y="551926"/>
                  <a:pt x="2645664" y="548640"/>
                </a:cubicBezTo>
                <a:cubicBezTo>
                  <a:pt x="2669904" y="543792"/>
                  <a:pt x="2694432" y="540512"/>
                  <a:pt x="2718816" y="536448"/>
                </a:cubicBezTo>
                <a:cubicBezTo>
                  <a:pt x="2792285" y="487468"/>
                  <a:pt x="2734209" y="519481"/>
                  <a:pt x="2877312" y="487680"/>
                </a:cubicBezTo>
                <a:cubicBezTo>
                  <a:pt x="2910027" y="480410"/>
                  <a:pt x="2974848" y="463296"/>
                  <a:pt x="2974848" y="463296"/>
                </a:cubicBezTo>
                <a:cubicBezTo>
                  <a:pt x="2991541" y="441039"/>
                  <a:pt x="3054188" y="359388"/>
                  <a:pt x="3060192" y="341376"/>
                </a:cubicBezTo>
                <a:lnTo>
                  <a:pt x="3084576" y="268224"/>
                </a:lnTo>
                <a:lnTo>
                  <a:pt x="3096768" y="231648"/>
                </a:lnTo>
                <a:cubicBezTo>
                  <a:pt x="3088010" y="144071"/>
                  <a:pt x="3116804" y="114831"/>
                  <a:pt x="3048000" y="85344"/>
                </a:cubicBezTo>
                <a:cubicBezTo>
                  <a:pt x="3032599" y="78743"/>
                  <a:pt x="3015282" y="77967"/>
                  <a:pt x="2999232" y="73152"/>
                </a:cubicBezTo>
                <a:cubicBezTo>
                  <a:pt x="2946644" y="57376"/>
                  <a:pt x="2922336" y="50112"/>
                  <a:pt x="2877312" y="24384"/>
                </a:cubicBezTo>
                <a:cubicBezTo>
                  <a:pt x="2864590" y="17114"/>
                  <a:pt x="2840736" y="0"/>
                  <a:pt x="284073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626741" y="2328672"/>
            <a:ext cx="5273931" cy="2791968"/>
          </a:xfrm>
          <a:custGeom>
            <a:avLst/>
            <a:gdLst>
              <a:gd name="connsiteX0" fmla="*/ 5273931 w 5273931"/>
              <a:gd name="connsiteY0" fmla="*/ 2791968 h 2791968"/>
              <a:gd name="connsiteX1" fmla="*/ 5237355 w 5273931"/>
              <a:gd name="connsiteY1" fmla="*/ 2731008 h 2791968"/>
              <a:gd name="connsiteX2" fmla="*/ 5152011 w 5273931"/>
              <a:gd name="connsiteY2" fmla="*/ 2682240 h 2791968"/>
              <a:gd name="connsiteX3" fmla="*/ 5091051 w 5273931"/>
              <a:gd name="connsiteY3" fmla="*/ 2621280 h 2791968"/>
              <a:gd name="connsiteX4" fmla="*/ 5066667 w 5273931"/>
              <a:gd name="connsiteY4" fmla="*/ 2584704 h 2791968"/>
              <a:gd name="connsiteX5" fmla="*/ 5030091 w 5273931"/>
              <a:gd name="connsiteY5" fmla="*/ 2548128 h 2791968"/>
              <a:gd name="connsiteX6" fmla="*/ 5017899 w 5273931"/>
              <a:gd name="connsiteY6" fmla="*/ 2511552 h 2791968"/>
              <a:gd name="connsiteX7" fmla="*/ 4932555 w 5273931"/>
              <a:gd name="connsiteY7" fmla="*/ 2426208 h 2791968"/>
              <a:gd name="connsiteX8" fmla="*/ 4883787 w 5273931"/>
              <a:gd name="connsiteY8" fmla="*/ 2365248 h 2791968"/>
              <a:gd name="connsiteX9" fmla="*/ 4871595 w 5273931"/>
              <a:gd name="connsiteY9" fmla="*/ 2328672 h 2791968"/>
              <a:gd name="connsiteX10" fmla="*/ 4847211 w 5273931"/>
              <a:gd name="connsiteY10" fmla="*/ 2279904 h 2791968"/>
              <a:gd name="connsiteX11" fmla="*/ 4835019 w 5273931"/>
              <a:gd name="connsiteY11" fmla="*/ 2231136 h 2791968"/>
              <a:gd name="connsiteX12" fmla="*/ 4798443 w 5273931"/>
              <a:gd name="connsiteY12" fmla="*/ 2084832 h 2791968"/>
              <a:gd name="connsiteX13" fmla="*/ 4835019 w 5273931"/>
              <a:gd name="connsiteY13" fmla="*/ 1706880 h 2791968"/>
              <a:gd name="connsiteX14" fmla="*/ 4847211 w 5273931"/>
              <a:gd name="connsiteY14" fmla="*/ 1658112 h 2791968"/>
              <a:gd name="connsiteX15" fmla="*/ 4859403 w 5273931"/>
              <a:gd name="connsiteY15" fmla="*/ 1609344 h 2791968"/>
              <a:gd name="connsiteX16" fmla="*/ 4883787 w 5273931"/>
              <a:gd name="connsiteY16" fmla="*/ 1536192 h 2791968"/>
              <a:gd name="connsiteX17" fmla="*/ 4859403 w 5273931"/>
              <a:gd name="connsiteY17" fmla="*/ 1133856 h 2791968"/>
              <a:gd name="connsiteX18" fmla="*/ 4835019 w 5273931"/>
              <a:gd name="connsiteY18" fmla="*/ 999744 h 2791968"/>
              <a:gd name="connsiteX19" fmla="*/ 4822827 w 5273931"/>
              <a:gd name="connsiteY19" fmla="*/ 963168 h 2791968"/>
              <a:gd name="connsiteX20" fmla="*/ 4810635 w 5273931"/>
              <a:gd name="connsiteY20" fmla="*/ 890016 h 2791968"/>
              <a:gd name="connsiteX21" fmla="*/ 4786251 w 5273931"/>
              <a:gd name="connsiteY21" fmla="*/ 768096 h 2791968"/>
              <a:gd name="connsiteX22" fmla="*/ 4774059 w 5273931"/>
              <a:gd name="connsiteY22" fmla="*/ 707136 h 2791968"/>
              <a:gd name="connsiteX23" fmla="*/ 4749675 w 5273931"/>
              <a:gd name="connsiteY23" fmla="*/ 658368 h 2791968"/>
              <a:gd name="connsiteX24" fmla="*/ 4713099 w 5273931"/>
              <a:gd name="connsiteY24" fmla="*/ 573024 h 2791968"/>
              <a:gd name="connsiteX25" fmla="*/ 4700907 w 5273931"/>
              <a:gd name="connsiteY25" fmla="*/ 536448 h 2791968"/>
              <a:gd name="connsiteX26" fmla="*/ 4652139 w 5273931"/>
              <a:gd name="connsiteY26" fmla="*/ 463296 h 2791968"/>
              <a:gd name="connsiteX27" fmla="*/ 4639947 w 5273931"/>
              <a:gd name="connsiteY27" fmla="*/ 426720 h 2791968"/>
              <a:gd name="connsiteX28" fmla="*/ 4591179 w 5273931"/>
              <a:gd name="connsiteY28" fmla="*/ 390144 h 2791968"/>
              <a:gd name="connsiteX29" fmla="*/ 4237611 w 5273931"/>
              <a:gd name="connsiteY29" fmla="*/ 426720 h 2791968"/>
              <a:gd name="connsiteX30" fmla="*/ 4188843 w 5273931"/>
              <a:gd name="connsiteY30" fmla="*/ 463296 h 2791968"/>
              <a:gd name="connsiteX31" fmla="*/ 4127883 w 5273931"/>
              <a:gd name="connsiteY31" fmla="*/ 548640 h 2791968"/>
              <a:gd name="connsiteX32" fmla="*/ 4103499 w 5273931"/>
              <a:gd name="connsiteY32" fmla="*/ 597408 h 2791968"/>
              <a:gd name="connsiteX33" fmla="*/ 4079115 w 5273931"/>
              <a:gd name="connsiteY33" fmla="*/ 633984 h 2791968"/>
              <a:gd name="connsiteX34" fmla="*/ 4054731 w 5273931"/>
              <a:gd name="connsiteY34" fmla="*/ 682752 h 2791968"/>
              <a:gd name="connsiteX35" fmla="*/ 4005963 w 5273931"/>
              <a:gd name="connsiteY35" fmla="*/ 755904 h 2791968"/>
              <a:gd name="connsiteX36" fmla="*/ 3932811 w 5273931"/>
              <a:gd name="connsiteY36" fmla="*/ 804672 h 2791968"/>
              <a:gd name="connsiteX37" fmla="*/ 3920619 w 5273931"/>
              <a:gd name="connsiteY37" fmla="*/ 841248 h 2791968"/>
              <a:gd name="connsiteX38" fmla="*/ 3871851 w 5273931"/>
              <a:gd name="connsiteY38" fmla="*/ 914400 h 2791968"/>
              <a:gd name="connsiteX39" fmla="*/ 3835275 w 5273931"/>
              <a:gd name="connsiteY39" fmla="*/ 963168 h 2791968"/>
              <a:gd name="connsiteX40" fmla="*/ 3786507 w 5273931"/>
              <a:gd name="connsiteY40" fmla="*/ 1060704 h 2791968"/>
              <a:gd name="connsiteX41" fmla="*/ 3762123 w 5273931"/>
              <a:gd name="connsiteY41" fmla="*/ 1109472 h 2791968"/>
              <a:gd name="connsiteX42" fmla="*/ 3701163 w 5273931"/>
              <a:gd name="connsiteY42" fmla="*/ 1194816 h 2791968"/>
              <a:gd name="connsiteX43" fmla="*/ 3652395 w 5273931"/>
              <a:gd name="connsiteY43" fmla="*/ 1292352 h 2791968"/>
              <a:gd name="connsiteX44" fmla="*/ 3615819 w 5273931"/>
              <a:gd name="connsiteY44" fmla="*/ 1414272 h 2791968"/>
              <a:gd name="connsiteX45" fmla="*/ 3603627 w 5273931"/>
              <a:gd name="connsiteY45" fmla="*/ 1450848 h 2791968"/>
              <a:gd name="connsiteX46" fmla="*/ 3579243 w 5273931"/>
              <a:gd name="connsiteY46" fmla="*/ 1572768 h 2791968"/>
              <a:gd name="connsiteX47" fmla="*/ 3567051 w 5273931"/>
              <a:gd name="connsiteY47" fmla="*/ 1633728 h 2791968"/>
              <a:gd name="connsiteX48" fmla="*/ 3567051 w 5273931"/>
              <a:gd name="connsiteY48" fmla="*/ 2097024 h 2791968"/>
              <a:gd name="connsiteX49" fmla="*/ 3603627 w 5273931"/>
              <a:gd name="connsiteY49" fmla="*/ 2133600 h 2791968"/>
              <a:gd name="connsiteX50" fmla="*/ 3615819 w 5273931"/>
              <a:gd name="connsiteY50" fmla="*/ 2170176 h 2791968"/>
              <a:gd name="connsiteX51" fmla="*/ 3688971 w 5273931"/>
              <a:gd name="connsiteY51" fmla="*/ 2206752 h 2791968"/>
              <a:gd name="connsiteX52" fmla="*/ 3871851 w 5273931"/>
              <a:gd name="connsiteY52" fmla="*/ 2194560 h 2791968"/>
              <a:gd name="connsiteX53" fmla="*/ 3908427 w 5273931"/>
              <a:gd name="connsiteY53" fmla="*/ 2182368 h 2791968"/>
              <a:gd name="connsiteX54" fmla="*/ 3945003 w 5273931"/>
              <a:gd name="connsiteY54" fmla="*/ 2145792 h 2791968"/>
              <a:gd name="connsiteX55" fmla="*/ 3981579 w 5273931"/>
              <a:gd name="connsiteY55" fmla="*/ 2121408 h 2791968"/>
              <a:gd name="connsiteX56" fmla="*/ 4005963 w 5273931"/>
              <a:gd name="connsiteY56" fmla="*/ 2084832 h 2791968"/>
              <a:gd name="connsiteX57" fmla="*/ 4042539 w 5273931"/>
              <a:gd name="connsiteY57" fmla="*/ 1962912 h 2791968"/>
              <a:gd name="connsiteX58" fmla="*/ 4066923 w 5273931"/>
              <a:gd name="connsiteY58" fmla="*/ 1889760 h 2791968"/>
              <a:gd name="connsiteX59" fmla="*/ 4079115 w 5273931"/>
              <a:gd name="connsiteY59" fmla="*/ 1853184 h 2791968"/>
              <a:gd name="connsiteX60" fmla="*/ 4091307 w 5273931"/>
              <a:gd name="connsiteY60" fmla="*/ 1816608 h 2791968"/>
              <a:gd name="connsiteX61" fmla="*/ 4103499 w 5273931"/>
              <a:gd name="connsiteY61" fmla="*/ 1755648 h 2791968"/>
              <a:gd name="connsiteX62" fmla="*/ 4115691 w 5273931"/>
              <a:gd name="connsiteY62" fmla="*/ 1621536 h 2791968"/>
              <a:gd name="connsiteX63" fmla="*/ 4127883 w 5273931"/>
              <a:gd name="connsiteY63" fmla="*/ 1560576 h 2791968"/>
              <a:gd name="connsiteX64" fmla="*/ 4115691 w 5273931"/>
              <a:gd name="connsiteY64" fmla="*/ 914400 h 2791968"/>
              <a:gd name="connsiteX65" fmla="*/ 4103499 w 5273931"/>
              <a:gd name="connsiteY65" fmla="*/ 877824 h 2791968"/>
              <a:gd name="connsiteX66" fmla="*/ 4066923 w 5273931"/>
              <a:gd name="connsiteY66" fmla="*/ 768096 h 2791968"/>
              <a:gd name="connsiteX67" fmla="*/ 4054731 w 5273931"/>
              <a:gd name="connsiteY67" fmla="*/ 719328 h 2791968"/>
              <a:gd name="connsiteX68" fmla="*/ 4030347 w 5273931"/>
              <a:gd name="connsiteY68" fmla="*/ 646176 h 2791968"/>
              <a:gd name="connsiteX69" fmla="*/ 3969387 w 5273931"/>
              <a:gd name="connsiteY69" fmla="*/ 536448 h 2791968"/>
              <a:gd name="connsiteX70" fmla="*/ 3945003 w 5273931"/>
              <a:gd name="connsiteY70" fmla="*/ 499872 h 2791968"/>
              <a:gd name="connsiteX71" fmla="*/ 3920619 w 5273931"/>
              <a:gd name="connsiteY71" fmla="*/ 463296 h 2791968"/>
              <a:gd name="connsiteX72" fmla="*/ 3884043 w 5273931"/>
              <a:gd name="connsiteY72" fmla="*/ 451104 h 2791968"/>
              <a:gd name="connsiteX73" fmla="*/ 3847467 w 5273931"/>
              <a:gd name="connsiteY73" fmla="*/ 414528 h 2791968"/>
              <a:gd name="connsiteX74" fmla="*/ 3823083 w 5273931"/>
              <a:gd name="connsiteY74" fmla="*/ 377952 h 2791968"/>
              <a:gd name="connsiteX75" fmla="*/ 3749931 w 5273931"/>
              <a:gd name="connsiteY75" fmla="*/ 316992 h 2791968"/>
              <a:gd name="connsiteX76" fmla="*/ 3688971 w 5273931"/>
              <a:gd name="connsiteY76" fmla="*/ 304800 h 2791968"/>
              <a:gd name="connsiteX77" fmla="*/ 3542667 w 5273931"/>
              <a:gd name="connsiteY77" fmla="*/ 280416 h 2791968"/>
              <a:gd name="connsiteX78" fmla="*/ 3225675 w 5273931"/>
              <a:gd name="connsiteY78" fmla="*/ 292608 h 2791968"/>
              <a:gd name="connsiteX79" fmla="*/ 3140331 w 5273931"/>
              <a:gd name="connsiteY79" fmla="*/ 316992 h 2791968"/>
              <a:gd name="connsiteX80" fmla="*/ 3018411 w 5273931"/>
              <a:gd name="connsiteY80" fmla="*/ 329184 h 2791968"/>
              <a:gd name="connsiteX81" fmla="*/ 2908683 w 5273931"/>
              <a:gd name="connsiteY81" fmla="*/ 353568 h 2791968"/>
              <a:gd name="connsiteX82" fmla="*/ 2835531 w 5273931"/>
              <a:gd name="connsiteY82" fmla="*/ 377952 h 2791968"/>
              <a:gd name="connsiteX83" fmla="*/ 2750187 w 5273931"/>
              <a:gd name="connsiteY83" fmla="*/ 402336 h 2791968"/>
              <a:gd name="connsiteX84" fmla="*/ 2701419 w 5273931"/>
              <a:gd name="connsiteY84" fmla="*/ 426720 h 2791968"/>
              <a:gd name="connsiteX85" fmla="*/ 2628267 w 5273931"/>
              <a:gd name="connsiteY85" fmla="*/ 451104 h 2791968"/>
              <a:gd name="connsiteX86" fmla="*/ 2542923 w 5273931"/>
              <a:gd name="connsiteY86" fmla="*/ 487680 h 2791968"/>
              <a:gd name="connsiteX87" fmla="*/ 2481963 w 5273931"/>
              <a:gd name="connsiteY87" fmla="*/ 499872 h 2791968"/>
              <a:gd name="connsiteX88" fmla="*/ 2445387 w 5273931"/>
              <a:gd name="connsiteY88" fmla="*/ 524256 h 2791968"/>
              <a:gd name="connsiteX89" fmla="*/ 2396619 w 5273931"/>
              <a:gd name="connsiteY89" fmla="*/ 536448 h 2791968"/>
              <a:gd name="connsiteX90" fmla="*/ 2347851 w 5273931"/>
              <a:gd name="connsiteY90" fmla="*/ 560832 h 2791968"/>
              <a:gd name="connsiteX91" fmla="*/ 2311275 w 5273931"/>
              <a:gd name="connsiteY91" fmla="*/ 573024 h 2791968"/>
              <a:gd name="connsiteX92" fmla="*/ 2274699 w 5273931"/>
              <a:gd name="connsiteY92" fmla="*/ 597408 h 2791968"/>
              <a:gd name="connsiteX93" fmla="*/ 2238123 w 5273931"/>
              <a:gd name="connsiteY93" fmla="*/ 609600 h 2791968"/>
              <a:gd name="connsiteX94" fmla="*/ 2152779 w 5273931"/>
              <a:gd name="connsiteY94" fmla="*/ 658368 h 2791968"/>
              <a:gd name="connsiteX95" fmla="*/ 2079627 w 5273931"/>
              <a:gd name="connsiteY95" fmla="*/ 682752 h 2791968"/>
              <a:gd name="connsiteX96" fmla="*/ 2043051 w 5273931"/>
              <a:gd name="connsiteY96" fmla="*/ 707136 h 2791968"/>
              <a:gd name="connsiteX97" fmla="*/ 1969899 w 5273931"/>
              <a:gd name="connsiteY97" fmla="*/ 731520 h 2791968"/>
              <a:gd name="connsiteX98" fmla="*/ 1896747 w 5273931"/>
              <a:gd name="connsiteY98" fmla="*/ 780288 h 2791968"/>
              <a:gd name="connsiteX99" fmla="*/ 1860171 w 5273931"/>
              <a:gd name="connsiteY99" fmla="*/ 804672 h 2791968"/>
              <a:gd name="connsiteX100" fmla="*/ 1823595 w 5273931"/>
              <a:gd name="connsiteY100" fmla="*/ 816864 h 2791968"/>
              <a:gd name="connsiteX101" fmla="*/ 1750443 w 5273931"/>
              <a:gd name="connsiteY101" fmla="*/ 865632 h 2791968"/>
              <a:gd name="connsiteX102" fmla="*/ 1677291 w 5273931"/>
              <a:gd name="connsiteY102" fmla="*/ 902208 h 2791968"/>
              <a:gd name="connsiteX103" fmla="*/ 1640715 w 5273931"/>
              <a:gd name="connsiteY103" fmla="*/ 914400 h 2791968"/>
              <a:gd name="connsiteX104" fmla="*/ 1506603 w 5273931"/>
              <a:gd name="connsiteY104" fmla="*/ 987552 h 2791968"/>
              <a:gd name="connsiteX105" fmla="*/ 1433451 w 5273931"/>
              <a:gd name="connsiteY105" fmla="*/ 1036320 h 2791968"/>
              <a:gd name="connsiteX106" fmla="*/ 1360299 w 5273931"/>
              <a:gd name="connsiteY106" fmla="*/ 1085088 h 2791968"/>
              <a:gd name="connsiteX107" fmla="*/ 1323723 w 5273931"/>
              <a:gd name="connsiteY107" fmla="*/ 1109472 h 2791968"/>
              <a:gd name="connsiteX108" fmla="*/ 1274955 w 5273931"/>
              <a:gd name="connsiteY108" fmla="*/ 1121664 h 2791968"/>
              <a:gd name="connsiteX109" fmla="*/ 1201803 w 5273931"/>
              <a:gd name="connsiteY109" fmla="*/ 1158240 h 2791968"/>
              <a:gd name="connsiteX110" fmla="*/ 1165227 w 5273931"/>
              <a:gd name="connsiteY110" fmla="*/ 1182624 h 2791968"/>
              <a:gd name="connsiteX111" fmla="*/ 1116459 w 5273931"/>
              <a:gd name="connsiteY111" fmla="*/ 1194816 h 2791968"/>
              <a:gd name="connsiteX112" fmla="*/ 1043307 w 5273931"/>
              <a:gd name="connsiteY112" fmla="*/ 1219200 h 2791968"/>
              <a:gd name="connsiteX113" fmla="*/ 1006731 w 5273931"/>
              <a:gd name="connsiteY113" fmla="*/ 1231392 h 2791968"/>
              <a:gd name="connsiteX114" fmla="*/ 823851 w 5273931"/>
              <a:gd name="connsiteY114" fmla="*/ 1219200 h 2791968"/>
              <a:gd name="connsiteX115" fmla="*/ 433707 w 5273931"/>
              <a:gd name="connsiteY115" fmla="*/ 1207008 h 2791968"/>
              <a:gd name="connsiteX116" fmla="*/ 360555 w 5273931"/>
              <a:gd name="connsiteY116" fmla="*/ 1182624 h 2791968"/>
              <a:gd name="connsiteX117" fmla="*/ 287403 w 5273931"/>
              <a:gd name="connsiteY117" fmla="*/ 1170432 h 2791968"/>
              <a:gd name="connsiteX118" fmla="*/ 250827 w 5273931"/>
              <a:gd name="connsiteY118" fmla="*/ 1146048 h 2791968"/>
              <a:gd name="connsiteX119" fmla="*/ 214251 w 5273931"/>
              <a:gd name="connsiteY119" fmla="*/ 1133856 h 2791968"/>
              <a:gd name="connsiteX120" fmla="*/ 177675 w 5273931"/>
              <a:gd name="connsiteY120" fmla="*/ 1097280 h 2791968"/>
              <a:gd name="connsiteX121" fmla="*/ 128907 w 5273931"/>
              <a:gd name="connsiteY121" fmla="*/ 1072896 h 2791968"/>
              <a:gd name="connsiteX122" fmla="*/ 92331 w 5273931"/>
              <a:gd name="connsiteY122" fmla="*/ 999744 h 2791968"/>
              <a:gd name="connsiteX123" fmla="*/ 67947 w 5273931"/>
              <a:gd name="connsiteY123" fmla="*/ 950976 h 2791968"/>
              <a:gd name="connsiteX124" fmla="*/ 19179 w 5273931"/>
              <a:gd name="connsiteY124" fmla="*/ 877824 h 2791968"/>
              <a:gd name="connsiteX125" fmla="*/ 19179 w 5273931"/>
              <a:gd name="connsiteY125" fmla="*/ 585216 h 2791968"/>
              <a:gd name="connsiteX126" fmla="*/ 55755 w 5273931"/>
              <a:gd name="connsiteY126" fmla="*/ 499872 h 2791968"/>
              <a:gd name="connsiteX127" fmla="*/ 92331 w 5273931"/>
              <a:gd name="connsiteY127" fmla="*/ 463296 h 2791968"/>
              <a:gd name="connsiteX128" fmla="*/ 153291 w 5273931"/>
              <a:gd name="connsiteY128" fmla="*/ 414528 h 2791968"/>
              <a:gd name="connsiteX129" fmla="*/ 177675 w 5273931"/>
              <a:gd name="connsiteY129" fmla="*/ 377952 h 2791968"/>
              <a:gd name="connsiteX130" fmla="*/ 214251 w 5273931"/>
              <a:gd name="connsiteY130" fmla="*/ 353568 h 2791968"/>
              <a:gd name="connsiteX131" fmla="*/ 263019 w 5273931"/>
              <a:gd name="connsiteY131" fmla="*/ 316992 h 2791968"/>
              <a:gd name="connsiteX132" fmla="*/ 299595 w 5273931"/>
              <a:gd name="connsiteY132" fmla="*/ 304800 h 2791968"/>
              <a:gd name="connsiteX133" fmla="*/ 336171 w 5273931"/>
              <a:gd name="connsiteY133" fmla="*/ 280416 h 2791968"/>
              <a:gd name="connsiteX134" fmla="*/ 372747 w 5273931"/>
              <a:gd name="connsiteY134" fmla="*/ 268224 h 2791968"/>
              <a:gd name="connsiteX135" fmla="*/ 409323 w 5273931"/>
              <a:gd name="connsiteY135" fmla="*/ 243840 h 2791968"/>
              <a:gd name="connsiteX136" fmla="*/ 494667 w 5273931"/>
              <a:gd name="connsiteY136" fmla="*/ 219456 h 2791968"/>
              <a:gd name="connsiteX137" fmla="*/ 531243 w 5273931"/>
              <a:gd name="connsiteY137" fmla="*/ 195072 h 2791968"/>
              <a:gd name="connsiteX138" fmla="*/ 787275 w 5273931"/>
              <a:gd name="connsiteY138" fmla="*/ 158496 h 2791968"/>
              <a:gd name="connsiteX139" fmla="*/ 1457835 w 5273931"/>
              <a:gd name="connsiteY139" fmla="*/ 170688 h 2791968"/>
              <a:gd name="connsiteX140" fmla="*/ 1530987 w 5273931"/>
              <a:gd name="connsiteY140" fmla="*/ 195072 h 2791968"/>
              <a:gd name="connsiteX141" fmla="*/ 1567563 w 5273931"/>
              <a:gd name="connsiteY141" fmla="*/ 207264 h 2791968"/>
              <a:gd name="connsiteX142" fmla="*/ 1604139 w 5273931"/>
              <a:gd name="connsiteY142" fmla="*/ 219456 h 2791968"/>
              <a:gd name="connsiteX143" fmla="*/ 1762635 w 5273931"/>
              <a:gd name="connsiteY143" fmla="*/ 243840 h 2791968"/>
              <a:gd name="connsiteX144" fmla="*/ 1799211 w 5273931"/>
              <a:gd name="connsiteY144" fmla="*/ 256032 h 2791968"/>
              <a:gd name="connsiteX145" fmla="*/ 2494155 w 5273931"/>
              <a:gd name="connsiteY145" fmla="*/ 268224 h 2791968"/>
              <a:gd name="connsiteX146" fmla="*/ 2555115 w 5273931"/>
              <a:gd name="connsiteY146" fmla="*/ 256032 h 2791968"/>
              <a:gd name="connsiteX147" fmla="*/ 2591691 w 5273931"/>
              <a:gd name="connsiteY147" fmla="*/ 243840 h 2791968"/>
              <a:gd name="connsiteX148" fmla="*/ 2737995 w 5273931"/>
              <a:gd name="connsiteY148" fmla="*/ 207264 h 2791968"/>
              <a:gd name="connsiteX149" fmla="*/ 2737995 w 5273931"/>
              <a:gd name="connsiteY149" fmla="*/ 207264 h 2791968"/>
              <a:gd name="connsiteX150" fmla="*/ 2786763 w 5273931"/>
              <a:gd name="connsiteY150" fmla="*/ 195072 h 2791968"/>
              <a:gd name="connsiteX151" fmla="*/ 2835531 w 5273931"/>
              <a:gd name="connsiteY151" fmla="*/ 170688 h 2791968"/>
              <a:gd name="connsiteX152" fmla="*/ 2872107 w 5273931"/>
              <a:gd name="connsiteY152" fmla="*/ 158496 h 2791968"/>
              <a:gd name="connsiteX153" fmla="*/ 2896491 w 5273931"/>
              <a:gd name="connsiteY153" fmla="*/ 121920 h 2791968"/>
              <a:gd name="connsiteX154" fmla="*/ 2933067 w 5273931"/>
              <a:gd name="connsiteY154" fmla="*/ 97536 h 2791968"/>
              <a:gd name="connsiteX155" fmla="*/ 2945259 w 5273931"/>
              <a:gd name="connsiteY155" fmla="*/ 60960 h 2791968"/>
              <a:gd name="connsiteX156" fmla="*/ 2969643 w 5273931"/>
              <a:gd name="connsiteY156" fmla="*/ 0 h 279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273931" h="2791968">
                <a:moveTo>
                  <a:pt x="5273931" y="2791968"/>
                </a:moveTo>
                <a:cubicBezTo>
                  <a:pt x="5261739" y="2771648"/>
                  <a:pt x="5252777" y="2749000"/>
                  <a:pt x="5237355" y="2731008"/>
                </a:cubicBezTo>
                <a:cubicBezTo>
                  <a:pt x="5224430" y="2715929"/>
                  <a:pt x="5165792" y="2689131"/>
                  <a:pt x="5152011" y="2682240"/>
                </a:cubicBezTo>
                <a:cubicBezTo>
                  <a:pt x="5086987" y="2584704"/>
                  <a:pt x="5172331" y="2702560"/>
                  <a:pt x="5091051" y="2621280"/>
                </a:cubicBezTo>
                <a:cubicBezTo>
                  <a:pt x="5080690" y="2610919"/>
                  <a:pt x="5076048" y="2595961"/>
                  <a:pt x="5066667" y="2584704"/>
                </a:cubicBezTo>
                <a:cubicBezTo>
                  <a:pt x="5055629" y="2571458"/>
                  <a:pt x="5042283" y="2560320"/>
                  <a:pt x="5030091" y="2548128"/>
                </a:cubicBezTo>
                <a:cubicBezTo>
                  <a:pt x="5026027" y="2535936"/>
                  <a:pt x="5024710" y="2522450"/>
                  <a:pt x="5017899" y="2511552"/>
                </a:cubicBezTo>
                <a:cubicBezTo>
                  <a:pt x="4981698" y="2453630"/>
                  <a:pt x="4978552" y="2456873"/>
                  <a:pt x="4932555" y="2426208"/>
                </a:cubicBezTo>
                <a:cubicBezTo>
                  <a:pt x="4901910" y="2334273"/>
                  <a:pt x="4946812" y="2444030"/>
                  <a:pt x="4883787" y="2365248"/>
                </a:cubicBezTo>
                <a:cubicBezTo>
                  <a:pt x="4875759" y="2355213"/>
                  <a:pt x="4876657" y="2340484"/>
                  <a:pt x="4871595" y="2328672"/>
                </a:cubicBezTo>
                <a:cubicBezTo>
                  <a:pt x="4864436" y="2311967"/>
                  <a:pt x="4853593" y="2296922"/>
                  <a:pt x="4847211" y="2279904"/>
                </a:cubicBezTo>
                <a:cubicBezTo>
                  <a:pt x="4841327" y="2264215"/>
                  <a:pt x="4838787" y="2247463"/>
                  <a:pt x="4835019" y="2231136"/>
                </a:cubicBezTo>
                <a:cubicBezTo>
                  <a:pt x="4804451" y="2098673"/>
                  <a:pt x="4823648" y="2160448"/>
                  <a:pt x="4798443" y="2084832"/>
                </a:cubicBezTo>
                <a:cubicBezTo>
                  <a:pt x="4812091" y="1770935"/>
                  <a:pt x="4787943" y="1895183"/>
                  <a:pt x="4835019" y="1706880"/>
                </a:cubicBezTo>
                <a:lnTo>
                  <a:pt x="4847211" y="1658112"/>
                </a:lnTo>
                <a:cubicBezTo>
                  <a:pt x="4851275" y="1641856"/>
                  <a:pt x="4854104" y="1625240"/>
                  <a:pt x="4859403" y="1609344"/>
                </a:cubicBezTo>
                <a:lnTo>
                  <a:pt x="4883787" y="1536192"/>
                </a:lnTo>
                <a:cubicBezTo>
                  <a:pt x="4877050" y="1387983"/>
                  <a:pt x="4875940" y="1274418"/>
                  <a:pt x="4859403" y="1133856"/>
                </a:cubicBezTo>
                <a:cubicBezTo>
                  <a:pt x="4856987" y="1113324"/>
                  <a:pt x="4841008" y="1023700"/>
                  <a:pt x="4835019" y="999744"/>
                </a:cubicBezTo>
                <a:cubicBezTo>
                  <a:pt x="4831902" y="987276"/>
                  <a:pt x="4825615" y="975713"/>
                  <a:pt x="4822827" y="963168"/>
                </a:cubicBezTo>
                <a:cubicBezTo>
                  <a:pt x="4817464" y="939036"/>
                  <a:pt x="4815191" y="914313"/>
                  <a:pt x="4810635" y="890016"/>
                </a:cubicBezTo>
                <a:cubicBezTo>
                  <a:pt x="4802997" y="849281"/>
                  <a:pt x="4794379" y="808736"/>
                  <a:pt x="4786251" y="768096"/>
                </a:cubicBezTo>
                <a:cubicBezTo>
                  <a:pt x="4782187" y="747776"/>
                  <a:pt x="4783326" y="725671"/>
                  <a:pt x="4774059" y="707136"/>
                </a:cubicBezTo>
                <a:cubicBezTo>
                  <a:pt x="4765931" y="690880"/>
                  <a:pt x="4756057" y="675386"/>
                  <a:pt x="4749675" y="658368"/>
                </a:cubicBezTo>
                <a:cubicBezTo>
                  <a:pt x="4673553" y="455375"/>
                  <a:pt x="4799575" y="745977"/>
                  <a:pt x="4713099" y="573024"/>
                </a:cubicBezTo>
                <a:cubicBezTo>
                  <a:pt x="4707352" y="561529"/>
                  <a:pt x="4707148" y="547682"/>
                  <a:pt x="4700907" y="536448"/>
                </a:cubicBezTo>
                <a:cubicBezTo>
                  <a:pt x="4686675" y="510830"/>
                  <a:pt x="4661406" y="491098"/>
                  <a:pt x="4652139" y="463296"/>
                </a:cubicBezTo>
                <a:cubicBezTo>
                  <a:pt x="4648075" y="451104"/>
                  <a:pt x="4648174" y="436593"/>
                  <a:pt x="4639947" y="426720"/>
                </a:cubicBezTo>
                <a:cubicBezTo>
                  <a:pt x="4626938" y="411110"/>
                  <a:pt x="4607435" y="402336"/>
                  <a:pt x="4591179" y="390144"/>
                </a:cubicBezTo>
                <a:cubicBezTo>
                  <a:pt x="4322880" y="400463"/>
                  <a:pt x="4353393" y="344018"/>
                  <a:pt x="4237611" y="426720"/>
                </a:cubicBezTo>
                <a:cubicBezTo>
                  <a:pt x="4221076" y="438531"/>
                  <a:pt x="4203211" y="448928"/>
                  <a:pt x="4188843" y="463296"/>
                </a:cubicBezTo>
                <a:cubicBezTo>
                  <a:pt x="4180120" y="472019"/>
                  <a:pt x="4137113" y="532487"/>
                  <a:pt x="4127883" y="548640"/>
                </a:cubicBezTo>
                <a:cubicBezTo>
                  <a:pt x="4118866" y="564420"/>
                  <a:pt x="4112516" y="581628"/>
                  <a:pt x="4103499" y="597408"/>
                </a:cubicBezTo>
                <a:cubicBezTo>
                  <a:pt x="4096229" y="610130"/>
                  <a:pt x="4086385" y="621262"/>
                  <a:pt x="4079115" y="633984"/>
                </a:cubicBezTo>
                <a:cubicBezTo>
                  <a:pt x="4070098" y="649764"/>
                  <a:pt x="4064082" y="667167"/>
                  <a:pt x="4054731" y="682752"/>
                </a:cubicBezTo>
                <a:cubicBezTo>
                  <a:pt x="4039653" y="707882"/>
                  <a:pt x="4030347" y="739648"/>
                  <a:pt x="4005963" y="755904"/>
                </a:cubicBezTo>
                <a:lnTo>
                  <a:pt x="3932811" y="804672"/>
                </a:lnTo>
                <a:cubicBezTo>
                  <a:pt x="3928747" y="816864"/>
                  <a:pt x="3926860" y="830014"/>
                  <a:pt x="3920619" y="841248"/>
                </a:cubicBezTo>
                <a:cubicBezTo>
                  <a:pt x="3906387" y="866866"/>
                  <a:pt x="3889435" y="890955"/>
                  <a:pt x="3871851" y="914400"/>
                </a:cubicBezTo>
                <a:cubicBezTo>
                  <a:pt x="3859659" y="930656"/>
                  <a:pt x="3845514" y="945616"/>
                  <a:pt x="3835275" y="963168"/>
                </a:cubicBezTo>
                <a:cubicBezTo>
                  <a:pt x="3816960" y="994566"/>
                  <a:pt x="3802763" y="1028192"/>
                  <a:pt x="3786507" y="1060704"/>
                </a:cubicBezTo>
                <a:cubicBezTo>
                  <a:pt x="3778379" y="1076960"/>
                  <a:pt x="3773028" y="1094932"/>
                  <a:pt x="3762123" y="1109472"/>
                </a:cubicBezTo>
                <a:cubicBezTo>
                  <a:pt x="3716755" y="1169962"/>
                  <a:pt x="3736819" y="1141333"/>
                  <a:pt x="3701163" y="1194816"/>
                </a:cubicBezTo>
                <a:cubicBezTo>
                  <a:pt x="3671225" y="1314566"/>
                  <a:pt x="3714568" y="1168006"/>
                  <a:pt x="3652395" y="1292352"/>
                </a:cubicBezTo>
                <a:cubicBezTo>
                  <a:pt x="3633079" y="1330983"/>
                  <a:pt x="3627486" y="1373436"/>
                  <a:pt x="3615819" y="1414272"/>
                </a:cubicBezTo>
                <a:cubicBezTo>
                  <a:pt x="3612288" y="1426629"/>
                  <a:pt x="3606517" y="1438326"/>
                  <a:pt x="3603627" y="1450848"/>
                </a:cubicBezTo>
                <a:cubicBezTo>
                  <a:pt x="3594308" y="1491231"/>
                  <a:pt x="3587371" y="1532128"/>
                  <a:pt x="3579243" y="1572768"/>
                </a:cubicBezTo>
                <a:lnTo>
                  <a:pt x="3567051" y="1633728"/>
                </a:lnTo>
                <a:cubicBezTo>
                  <a:pt x="3550887" y="1811528"/>
                  <a:pt x="3538595" y="1883607"/>
                  <a:pt x="3567051" y="2097024"/>
                </a:cubicBezTo>
                <a:cubicBezTo>
                  <a:pt x="3569330" y="2114115"/>
                  <a:pt x="3591435" y="2121408"/>
                  <a:pt x="3603627" y="2133600"/>
                </a:cubicBezTo>
                <a:cubicBezTo>
                  <a:pt x="3607691" y="2145792"/>
                  <a:pt x="3607791" y="2160141"/>
                  <a:pt x="3615819" y="2170176"/>
                </a:cubicBezTo>
                <a:cubicBezTo>
                  <a:pt x="3633008" y="2191662"/>
                  <a:pt x="3664876" y="2198720"/>
                  <a:pt x="3688971" y="2206752"/>
                </a:cubicBezTo>
                <a:cubicBezTo>
                  <a:pt x="3749931" y="2202688"/>
                  <a:pt x="3811129" y="2201307"/>
                  <a:pt x="3871851" y="2194560"/>
                </a:cubicBezTo>
                <a:cubicBezTo>
                  <a:pt x="3884624" y="2193141"/>
                  <a:pt x="3897734" y="2189497"/>
                  <a:pt x="3908427" y="2182368"/>
                </a:cubicBezTo>
                <a:cubicBezTo>
                  <a:pt x="3922773" y="2172804"/>
                  <a:pt x="3931757" y="2156830"/>
                  <a:pt x="3945003" y="2145792"/>
                </a:cubicBezTo>
                <a:cubicBezTo>
                  <a:pt x="3956260" y="2136411"/>
                  <a:pt x="3969387" y="2129536"/>
                  <a:pt x="3981579" y="2121408"/>
                </a:cubicBezTo>
                <a:cubicBezTo>
                  <a:pt x="3989707" y="2109216"/>
                  <a:pt x="4000012" y="2098222"/>
                  <a:pt x="4005963" y="2084832"/>
                </a:cubicBezTo>
                <a:cubicBezTo>
                  <a:pt x="4032489" y="2025148"/>
                  <a:pt x="4026171" y="2017473"/>
                  <a:pt x="4042539" y="1962912"/>
                </a:cubicBezTo>
                <a:cubicBezTo>
                  <a:pt x="4049925" y="1938293"/>
                  <a:pt x="4058795" y="1914144"/>
                  <a:pt x="4066923" y="1889760"/>
                </a:cubicBezTo>
                <a:lnTo>
                  <a:pt x="4079115" y="1853184"/>
                </a:lnTo>
                <a:cubicBezTo>
                  <a:pt x="4083179" y="1840992"/>
                  <a:pt x="4088787" y="1829210"/>
                  <a:pt x="4091307" y="1816608"/>
                </a:cubicBezTo>
                <a:lnTo>
                  <a:pt x="4103499" y="1755648"/>
                </a:lnTo>
                <a:cubicBezTo>
                  <a:pt x="4107563" y="1710944"/>
                  <a:pt x="4110123" y="1666078"/>
                  <a:pt x="4115691" y="1621536"/>
                </a:cubicBezTo>
                <a:cubicBezTo>
                  <a:pt x="4118261" y="1600974"/>
                  <a:pt x="4127883" y="1581298"/>
                  <a:pt x="4127883" y="1560576"/>
                </a:cubicBezTo>
                <a:cubicBezTo>
                  <a:pt x="4127883" y="1345146"/>
                  <a:pt x="4123380" y="1129693"/>
                  <a:pt x="4115691" y="914400"/>
                </a:cubicBezTo>
                <a:cubicBezTo>
                  <a:pt x="4115232" y="901557"/>
                  <a:pt x="4107030" y="890181"/>
                  <a:pt x="4103499" y="877824"/>
                </a:cubicBezTo>
                <a:cubicBezTo>
                  <a:pt x="4045065" y="673305"/>
                  <a:pt x="4150994" y="1020309"/>
                  <a:pt x="4066923" y="768096"/>
                </a:cubicBezTo>
                <a:cubicBezTo>
                  <a:pt x="4061624" y="752200"/>
                  <a:pt x="4059546" y="735378"/>
                  <a:pt x="4054731" y="719328"/>
                </a:cubicBezTo>
                <a:cubicBezTo>
                  <a:pt x="4047345" y="694709"/>
                  <a:pt x="4038475" y="670560"/>
                  <a:pt x="4030347" y="646176"/>
                </a:cubicBezTo>
                <a:cubicBezTo>
                  <a:pt x="4008888" y="581798"/>
                  <a:pt x="4025284" y="620293"/>
                  <a:pt x="3969387" y="536448"/>
                </a:cubicBezTo>
                <a:lnTo>
                  <a:pt x="3945003" y="499872"/>
                </a:lnTo>
                <a:cubicBezTo>
                  <a:pt x="3936875" y="487680"/>
                  <a:pt x="3934520" y="467930"/>
                  <a:pt x="3920619" y="463296"/>
                </a:cubicBezTo>
                <a:lnTo>
                  <a:pt x="3884043" y="451104"/>
                </a:lnTo>
                <a:cubicBezTo>
                  <a:pt x="3871851" y="438912"/>
                  <a:pt x="3858505" y="427774"/>
                  <a:pt x="3847467" y="414528"/>
                </a:cubicBezTo>
                <a:cubicBezTo>
                  <a:pt x="3838086" y="403271"/>
                  <a:pt x="3832464" y="389209"/>
                  <a:pt x="3823083" y="377952"/>
                </a:cubicBezTo>
                <a:cubicBezTo>
                  <a:pt x="3808708" y="360702"/>
                  <a:pt x="3773180" y="325711"/>
                  <a:pt x="3749931" y="316992"/>
                </a:cubicBezTo>
                <a:cubicBezTo>
                  <a:pt x="3730528" y="309716"/>
                  <a:pt x="3709378" y="308401"/>
                  <a:pt x="3688971" y="304800"/>
                </a:cubicBezTo>
                <a:lnTo>
                  <a:pt x="3542667" y="280416"/>
                </a:lnTo>
                <a:cubicBezTo>
                  <a:pt x="3437003" y="284480"/>
                  <a:pt x="3330983" y="283035"/>
                  <a:pt x="3225675" y="292608"/>
                </a:cubicBezTo>
                <a:cubicBezTo>
                  <a:pt x="3196210" y="295287"/>
                  <a:pt x="3169467" y="311850"/>
                  <a:pt x="3140331" y="316992"/>
                </a:cubicBezTo>
                <a:cubicBezTo>
                  <a:pt x="3100110" y="324090"/>
                  <a:pt x="3058895" y="323786"/>
                  <a:pt x="3018411" y="329184"/>
                </a:cubicBezTo>
                <a:cubicBezTo>
                  <a:pt x="2997528" y="331968"/>
                  <a:pt x="2931862" y="346614"/>
                  <a:pt x="2908683" y="353568"/>
                </a:cubicBezTo>
                <a:cubicBezTo>
                  <a:pt x="2884064" y="360954"/>
                  <a:pt x="2860467" y="371718"/>
                  <a:pt x="2835531" y="377952"/>
                </a:cubicBezTo>
                <a:cubicBezTo>
                  <a:pt x="2810784" y="384139"/>
                  <a:pt x="2774674" y="391842"/>
                  <a:pt x="2750187" y="402336"/>
                </a:cubicBezTo>
                <a:cubicBezTo>
                  <a:pt x="2733482" y="409495"/>
                  <a:pt x="2718294" y="419970"/>
                  <a:pt x="2701419" y="426720"/>
                </a:cubicBezTo>
                <a:cubicBezTo>
                  <a:pt x="2677554" y="436266"/>
                  <a:pt x="2651256" y="439609"/>
                  <a:pt x="2628267" y="451104"/>
                </a:cubicBezTo>
                <a:cubicBezTo>
                  <a:pt x="2593374" y="468550"/>
                  <a:pt x="2578802" y="478710"/>
                  <a:pt x="2542923" y="487680"/>
                </a:cubicBezTo>
                <a:cubicBezTo>
                  <a:pt x="2522819" y="492706"/>
                  <a:pt x="2502283" y="495808"/>
                  <a:pt x="2481963" y="499872"/>
                </a:cubicBezTo>
                <a:cubicBezTo>
                  <a:pt x="2469771" y="508000"/>
                  <a:pt x="2458855" y="518484"/>
                  <a:pt x="2445387" y="524256"/>
                </a:cubicBezTo>
                <a:cubicBezTo>
                  <a:pt x="2429986" y="530857"/>
                  <a:pt x="2412308" y="530564"/>
                  <a:pt x="2396619" y="536448"/>
                </a:cubicBezTo>
                <a:cubicBezTo>
                  <a:pt x="2379601" y="542830"/>
                  <a:pt x="2364556" y="553673"/>
                  <a:pt x="2347851" y="560832"/>
                </a:cubicBezTo>
                <a:cubicBezTo>
                  <a:pt x="2336039" y="565894"/>
                  <a:pt x="2322770" y="567277"/>
                  <a:pt x="2311275" y="573024"/>
                </a:cubicBezTo>
                <a:cubicBezTo>
                  <a:pt x="2298169" y="579577"/>
                  <a:pt x="2287805" y="590855"/>
                  <a:pt x="2274699" y="597408"/>
                </a:cubicBezTo>
                <a:cubicBezTo>
                  <a:pt x="2263204" y="603155"/>
                  <a:pt x="2249618" y="603853"/>
                  <a:pt x="2238123" y="609600"/>
                </a:cubicBezTo>
                <a:cubicBezTo>
                  <a:pt x="2150145" y="653589"/>
                  <a:pt x="2259652" y="615619"/>
                  <a:pt x="2152779" y="658368"/>
                </a:cubicBezTo>
                <a:cubicBezTo>
                  <a:pt x="2128914" y="667914"/>
                  <a:pt x="2101013" y="668495"/>
                  <a:pt x="2079627" y="682752"/>
                </a:cubicBezTo>
                <a:cubicBezTo>
                  <a:pt x="2067435" y="690880"/>
                  <a:pt x="2056441" y="701185"/>
                  <a:pt x="2043051" y="707136"/>
                </a:cubicBezTo>
                <a:cubicBezTo>
                  <a:pt x="2019563" y="717575"/>
                  <a:pt x="1991285" y="717263"/>
                  <a:pt x="1969899" y="731520"/>
                </a:cubicBezTo>
                <a:lnTo>
                  <a:pt x="1896747" y="780288"/>
                </a:lnTo>
                <a:cubicBezTo>
                  <a:pt x="1884555" y="788416"/>
                  <a:pt x="1874072" y="800038"/>
                  <a:pt x="1860171" y="804672"/>
                </a:cubicBezTo>
                <a:cubicBezTo>
                  <a:pt x="1847979" y="808736"/>
                  <a:pt x="1834829" y="810623"/>
                  <a:pt x="1823595" y="816864"/>
                </a:cubicBezTo>
                <a:cubicBezTo>
                  <a:pt x="1797977" y="831096"/>
                  <a:pt x="1778245" y="856365"/>
                  <a:pt x="1750443" y="865632"/>
                </a:cubicBezTo>
                <a:cubicBezTo>
                  <a:pt x="1658508" y="896277"/>
                  <a:pt x="1771829" y="854939"/>
                  <a:pt x="1677291" y="902208"/>
                </a:cubicBezTo>
                <a:cubicBezTo>
                  <a:pt x="1665796" y="907955"/>
                  <a:pt x="1651949" y="908159"/>
                  <a:pt x="1640715" y="914400"/>
                </a:cubicBezTo>
                <a:cubicBezTo>
                  <a:pt x="1484095" y="1001411"/>
                  <a:pt x="1643507" y="932790"/>
                  <a:pt x="1506603" y="987552"/>
                </a:cubicBezTo>
                <a:cubicBezTo>
                  <a:pt x="1425431" y="1068724"/>
                  <a:pt x="1512851" y="992209"/>
                  <a:pt x="1433451" y="1036320"/>
                </a:cubicBezTo>
                <a:cubicBezTo>
                  <a:pt x="1407833" y="1050552"/>
                  <a:pt x="1384683" y="1068832"/>
                  <a:pt x="1360299" y="1085088"/>
                </a:cubicBezTo>
                <a:cubicBezTo>
                  <a:pt x="1348107" y="1093216"/>
                  <a:pt x="1337938" y="1105918"/>
                  <a:pt x="1323723" y="1109472"/>
                </a:cubicBezTo>
                <a:lnTo>
                  <a:pt x="1274955" y="1121664"/>
                </a:lnTo>
                <a:cubicBezTo>
                  <a:pt x="1170133" y="1191545"/>
                  <a:pt x="1302757" y="1107763"/>
                  <a:pt x="1201803" y="1158240"/>
                </a:cubicBezTo>
                <a:cubicBezTo>
                  <a:pt x="1188697" y="1164793"/>
                  <a:pt x="1178695" y="1176852"/>
                  <a:pt x="1165227" y="1182624"/>
                </a:cubicBezTo>
                <a:cubicBezTo>
                  <a:pt x="1149826" y="1189225"/>
                  <a:pt x="1132509" y="1190001"/>
                  <a:pt x="1116459" y="1194816"/>
                </a:cubicBezTo>
                <a:cubicBezTo>
                  <a:pt x="1091840" y="1202202"/>
                  <a:pt x="1067691" y="1211072"/>
                  <a:pt x="1043307" y="1219200"/>
                </a:cubicBezTo>
                <a:lnTo>
                  <a:pt x="1006731" y="1231392"/>
                </a:lnTo>
                <a:cubicBezTo>
                  <a:pt x="945771" y="1227328"/>
                  <a:pt x="884891" y="1221797"/>
                  <a:pt x="823851" y="1219200"/>
                </a:cubicBezTo>
                <a:cubicBezTo>
                  <a:pt x="693857" y="1213668"/>
                  <a:pt x="563415" y="1217248"/>
                  <a:pt x="433707" y="1207008"/>
                </a:cubicBezTo>
                <a:cubicBezTo>
                  <a:pt x="408084" y="1204985"/>
                  <a:pt x="385908" y="1186850"/>
                  <a:pt x="360555" y="1182624"/>
                </a:cubicBezTo>
                <a:lnTo>
                  <a:pt x="287403" y="1170432"/>
                </a:lnTo>
                <a:cubicBezTo>
                  <a:pt x="275211" y="1162304"/>
                  <a:pt x="263933" y="1152601"/>
                  <a:pt x="250827" y="1146048"/>
                </a:cubicBezTo>
                <a:cubicBezTo>
                  <a:pt x="239332" y="1140301"/>
                  <a:pt x="224944" y="1140985"/>
                  <a:pt x="214251" y="1133856"/>
                </a:cubicBezTo>
                <a:cubicBezTo>
                  <a:pt x="199905" y="1124292"/>
                  <a:pt x="191705" y="1107302"/>
                  <a:pt x="177675" y="1097280"/>
                </a:cubicBezTo>
                <a:cubicBezTo>
                  <a:pt x="162886" y="1086716"/>
                  <a:pt x="145163" y="1081024"/>
                  <a:pt x="128907" y="1072896"/>
                </a:cubicBezTo>
                <a:cubicBezTo>
                  <a:pt x="106554" y="1005836"/>
                  <a:pt x="130146" y="1065921"/>
                  <a:pt x="92331" y="999744"/>
                </a:cubicBezTo>
                <a:cubicBezTo>
                  <a:pt x="83314" y="983964"/>
                  <a:pt x="77298" y="966561"/>
                  <a:pt x="67947" y="950976"/>
                </a:cubicBezTo>
                <a:cubicBezTo>
                  <a:pt x="52869" y="925846"/>
                  <a:pt x="19179" y="877824"/>
                  <a:pt x="19179" y="877824"/>
                </a:cubicBezTo>
                <a:cubicBezTo>
                  <a:pt x="-11280" y="755989"/>
                  <a:pt x="-995" y="817212"/>
                  <a:pt x="19179" y="585216"/>
                </a:cubicBezTo>
                <a:cubicBezTo>
                  <a:pt x="20755" y="567090"/>
                  <a:pt x="48765" y="509658"/>
                  <a:pt x="55755" y="499872"/>
                </a:cubicBezTo>
                <a:cubicBezTo>
                  <a:pt x="65777" y="485842"/>
                  <a:pt x="81293" y="476542"/>
                  <a:pt x="92331" y="463296"/>
                </a:cubicBezTo>
                <a:cubicBezTo>
                  <a:pt x="134752" y="412391"/>
                  <a:pt x="93247" y="434543"/>
                  <a:pt x="153291" y="414528"/>
                </a:cubicBezTo>
                <a:cubicBezTo>
                  <a:pt x="161419" y="402336"/>
                  <a:pt x="167314" y="388313"/>
                  <a:pt x="177675" y="377952"/>
                </a:cubicBezTo>
                <a:cubicBezTo>
                  <a:pt x="188036" y="367591"/>
                  <a:pt x="202327" y="362085"/>
                  <a:pt x="214251" y="353568"/>
                </a:cubicBezTo>
                <a:cubicBezTo>
                  <a:pt x="230786" y="341757"/>
                  <a:pt x="245376" y="327074"/>
                  <a:pt x="263019" y="316992"/>
                </a:cubicBezTo>
                <a:cubicBezTo>
                  <a:pt x="274177" y="310616"/>
                  <a:pt x="288100" y="310547"/>
                  <a:pt x="299595" y="304800"/>
                </a:cubicBezTo>
                <a:cubicBezTo>
                  <a:pt x="312701" y="298247"/>
                  <a:pt x="323065" y="286969"/>
                  <a:pt x="336171" y="280416"/>
                </a:cubicBezTo>
                <a:cubicBezTo>
                  <a:pt x="347666" y="274669"/>
                  <a:pt x="361252" y="273971"/>
                  <a:pt x="372747" y="268224"/>
                </a:cubicBezTo>
                <a:cubicBezTo>
                  <a:pt x="385853" y="261671"/>
                  <a:pt x="396217" y="250393"/>
                  <a:pt x="409323" y="243840"/>
                </a:cubicBezTo>
                <a:cubicBezTo>
                  <a:pt x="426814" y="235095"/>
                  <a:pt x="479042" y="223362"/>
                  <a:pt x="494667" y="219456"/>
                </a:cubicBezTo>
                <a:cubicBezTo>
                  <a:pt x="506859" y="211328"/>
                  <a:pt x="517853" y="201023"/>
                  <a:pt x="531243" y="195072"/>
                </a:cubicBezTo>
                <a:cubicBezTo>
                  <a:pt x="623793" y="153939"/>
                  <a:pt x="670411" y="166287"/>
                  <a:pt x="787275" y="158496"/>
                </a:cubicBezTo>
                <a:cubicBezTo>
                  <a:pt x="1010795" y="162560"/>
                  <a:pt x="1234548" y="159707"/>
                  <a:pt x="1457835" y="170688"/>
                </a:cubicBezTo>
                <a:cubicBezTo>
                  <a:pt x="1483507" y="171951"/>
                  <a:pt x="1506603" y="186944"/>
                  <a:pt x="1530987" y="195072"/>
                </a:cubicBezTo>
                <a:lnTo>
                  <a:pt x="1567563" y="207264"/>
                </a:lnTo>
                <a:cubicBezTo>
                  <a:pt x="1579755" y="211328"/>
                  <a:pt x="1591671" y="216339"/>
                  <a:pt x="1604139" y="219456"/>
                </a:cubicBezTo>
                <a:cubicBezTo>
                  <a:pt x="1688609" y="240574"/>
                  <a:pt x="1636253" y="229798"/>
                  <a:pt x="1762635" y="243840"/>
                </a:cubicBezTo>
                <a:cubicBezTo>
                  <a:pt x="1774827" y="247904"/>
                  <a:pt x="1786580" y="253664"/>
                  <a:pt x="1799211" y="256032"/>
                </a:cubicBezTo>
                <a:cubicBezTo>
                  <a:pt x="2080817" y="308833"/>
                  <a:pt x="2083862" y="277549"/>
                  <a:pt x="2494155" y="268224"/>
                </a:cubicBezTo>
                <a:cubicBezTo>
                  <a:pt x="2514475" y="264160"/>
                  <a:pt x="2535011" y="261058"/>
                  <a:pt x="2555115" y="256032"/>
                </a:cubicBezTo>
                <a:cubicBezTo>
                  <a:pt x="2567583" y="252915"/>
                  <a:pt x="2579146" y="246628"/>
                  <a:pt x="2591691" y="243840"/>
                </a:cubicBezTo>
                <a:cubicBezTo>
                  <a:pt x="2739449" y="211005"/>
                  <a:pt x="2590181" y="256535"/>
                  <a:pt x="2737995" y="207264"/>
                </a:cubicBezTo>
                <a:lnTo>
                  <a:pt x="2737995" y="207264"/>
                </a:lnTo>
                <a:cubicBezTo>
                  <a:pt x="2754251" y="203200"/>
                  <a:pt x="2771074" y="200956"/>
                  <a:pt x="2786763" y="195072"/>
                </a:cubicBezTo>
                <a:cubicBezTo>
                  <a:pt x="2803781" y="188690"/>
                  <a:pt x="2818826" y="177847"/>
                  <a:pt x="2835531" y="170688"/>
                </a:cubicBezTo>
                <a:cubicBezTo>
                  <a:pt x="2847343" y="165626"/>
                  <a:pt x="2859915" y="162560"/>
                  <a:pt x="2872107" y="158496"/>
                </a:cubicBezTo>
                <a:cubicBezTo>
                  <a:pt x="2880235" y="146304"/>
                  <a:pt x="2886130" y="132281"/>
                  <a:pt x="2896491" y="121920"/>
                </a:cubicBezTo>
                <a:cubicBezTo>
                  <a:pt x="2906852" y="111559"/>
                  <a:pt x="2923913" y="108978"/>
                  <a:pt x="2933067" y="97536"/>
                </a:cubicBezTo>
                <a:cubicBezTo>
                  <a:pt x="2941095" y="87501"/>
                  <a:pt x="2939512" y="72455"/>
                  <a:pt x="2945259" y="60960"/>
                </a:cubicBezTo>
                <a:cubicBezTo>
                  <a:pt x="2974152" y="3175"/>
                  <a:pt x="2969643" y="47050"/>
                  <a:pt x="296964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666851" y="2328672"/>
            <a:ext cx="4209693" cy="2694432"/>
          </a:xfrm>
          <a:custGeom>
            <a:avLst/>
            <a:gdLst>
              <a:gd name="connsiteX0" fmla="*/ 515517 w 4209693"/>
              <a:gd name="connsiteY0" fmla="*/ 2694432 h 2694432"/>
              <a:gd name="connsiteX1" fmla="*/ 527709 w 4209693"/>
              <a:gd name="connsiteY1" fmla="*/ 2560320 h 2694432"/>
              <a:gd name="connsiteX2" fmla="*/ 552093 w 4209693"/>
              <a:gd name="connsiteY2" fmla="*/ 2450592 h 2694432"/>
              <a:gd name="connsiteX3" fmla="*/ 539901 w 4209693"/>
              <a:gd name="connsiteY3" fmla="*/ 2182368 h 2694432"/>
              <a:gd name="connsiteX4" fmla="*/ 515517 w 4209693"/>
              <a:gd name="connsiteY4" fmla="*/ 2145792 h 2694432"/>
              <a:gd name="connsiteX5" fmla="*/ 478941 w 4209693"/>
              <a:gd name="connsiteY5" fmla="*/ 2121408 h 2694432"/>
              <a:gd name="connsiteX6" fmla="*/ 430173 w 4209693"/>
              <a:gd name="connsiteY6" fmla="*/ 2084832 h 2694432"/>
              <a:gd name="connsiteX7" fmla="*/ 393597 w 4209693"/>
              <a:gd name="connsiteY7" fmla="*/ 2048256 h 2694432"/>
              <a:gd name="connsiteX8" fmla="*/ 344829 w 4209693"/>
              <a:gd name="connsiteY8" fmla="*/ 2011680 h 2694432"/>
              <a:gd name="connsiteX9" fmla="*/ 308253 w 4209693"/>
              <a:gd name="connsiteY9" fmla="*/ 1987296 h 2694432"/>
              <a:gd name="connsiteX10" fmla="*/ 271677 w 4209693"/>
              <a:gd name="connsiteY10" fmla="*/ 1950720 h 2694432"/>
              <a:gd name="connsiteX11" fmla="*/ 198525 w 4209693"/>
              <a:gd name="connsiteY11" fmla="*/ 1914144 h 2694432"/>
              <a:gd name="connsiteX12" fmla="*/ 40029 w 4209693"/>
              <a:gd name="connsiteY12" fmla="*/ 1962912 h 2694432"/>
              <a:gd name="connsiteX13" fmla="*/ 15645 w 4209693"/>
              <a:gd name="connsiteY13" fmla="*/ 1999488 h 2694432"/>
              <a:gd name="connsiteX14" fmla="*/ 15645 w 4209693"/>
              <a:gd name="connsiteY14" fmla="*/ 2157984 h 2694432"/>
              <a:gd name="connsiteX15" fmla="*/ 52221 w 4209693"/>
              <a:gd name="connsiteY15" fmla="*/ 2206752 h 2694432"/>
              <a:gd name="connsiteX16" fmla="*/ 125373 w 4209693"/>
              <a:gd name="connsiteY16" fmla="*/ 2231136 h 2694432"/>
              <a:gd name="connsiteX17" fmla="*/ 161949 w 4209693"/>
              <a:gd name="connsiteY17" fmla="*/ 2243328 h 2694432"/>
              <a:gd name="connsiteX18" fmla="*/ 247293 w 4209693"/>
              <a:gd name="connsiteY18" fmla="*/ 2304288 h 2694432"/>
              <a:gd name="connsiteX19" fmla="*/ 283869 w 4209693"/>
              <a:gd name="connsiteY19" fmla="*/ 2316480 h 2694432"/>
              <a:gd name="connsiteX20" fmla="*/ 357021 w 4209693"/>
              <a:gd name="connsiteY20" fmla="*/ 2353056 h 2694432"/>
              <a:gd name="connsiteX21" fmla="*/ 966621 w 4209693"/>
              <a:gd name="connsiteY21" fmla="*/ 2365248 h 2694432"/>
              <a:gd name="connsiteX22" fmla="*/ 1027581 w 4209693"/>
              <a:gd name="connsiteY22" fmla="*/ 2426208 h 2694432"/>
              <a:gd name="connsiteX23" fmla="*/ 1088541 w 4209693"/>
              <a:gd name="connsiteY23" fmla="*/ 2511552 h 2694432"/>
              <a:gd name="connsiteX24" fmla="*/ 1076349 w 4209693"/>
              <a:gd name="connsiteY24" fmla="*/ 2572512 h 2694432"/>
              <a:gd name="connsiteX25" fmla="*/ 1015389 w 4209693"/>
              <a:gd name="connsiteY25" fmla="*/ 2584704 h 2694432"/>
              <a:gd name="connsiteX26" fmla="*/ 820317 w 4209693"/>
              <a:gd name="connsiteY26" fmla="*/ 2572512 h 2694432"/>
              <a:gd name="connsiteX27" fmla="*/ 734973 w 4209693"/>
              <a:gd name="connsiteY27" fmla="*/ 2474976 h 2694432"/>
              <a:gd name="connsiteX28" fmla="*/ 710589 w 4209693"/>
              <a:gd name="connsiteY28" fmla="*/ 2401824 h 2694432"/>
              <a:gd name="connsiteX29" fmla="*/ 698397 w 4209693"/>
              <a:gd name="connsiteY29" fmla="*/ 2365248 h 2694432"/>
              <a:gd name="connsiteX30" fmla="*/ 710589 w 4209693"/>
              <a:gd name="connsiteY30" fmla="*/ 2194560 h 2694432"/>
              <a:gd name="connsiteX31" fmla="*/ 747165 w 4209693"/>
              <a:gd name="connsiteY31" fmla="*/ 2157984 h 2694432"/>
              <a:gd name="connsiteX32" fmla="*/ 771549 w 4209693"/>
              <a:gd name="connsiteY32" fmla="*/ 2084832 h 2694432"/>
              <a:gd name="connsiteX33" fmla="*/ 783741 w 4209693"/>
              <a:gd name="connsiteY33" fmla="*/ 2048256 h 2694432"/>
              <a:gd name="connsiteX34" fmla="*/ 795933 w 4209693"/>
              <a:gd name="connsiteY34" fmla="*/ 2011680 h 2694432"/>
              <a:gd name="connsiteX35" fmla="*/ 832509 w 4209693"/>
              <a:gd name="connsiteY35" fmla="*/ 1950720 h 2694432"/>
              <a:gd name="connsiteX36" fmla="*/ 869085 w 4209693"/>
              <a:gd name="connsiteY36" fmla="*/ 1840992 h 2694432"/>
              <a:gd name="connsiteX37" fmla="*/ 893469 w 4209693"/>
              <a:gd name="connsiteY37" fmla="*/ 1755648 h 2694432"/>
              <a:gd name="connsiteX38" fmla="*/ 917853 w 4209693"/>
              <a:gd name="connsiteY38" fmla="*/ 1719072 h 2694432"/>
              <a:gd name="connsiteX39" fmla="*/ 930045 w 4209693"/>
              <a:gd name="connsiteY39" fmla="*/ 1670304 h 2694432"/>
              <a:gd name="connsiteX40" fmla="*/ 1015389 w 4209693"/>
              <a:gd name="connsiteY40" fmla="*/ 1560576 h 2694432"/>
              <a:gd name="connsiteX41" fmla="*/ 1039773 w 4209693"/>
              <a:gd name="connsiteY41" fmla="*/ 1524000 h 2694432"/>
              <a:gd name="connsiteX42" fmla="*/ 1112925 w 4209693"/>
              <a:gd name="connsiteY42" fmla="*/ 1450848 h 2694432"/>
              <a:gd name="connsiteX43" fmla="*/ 1149501 w 4209693"/>
              <a:gd name="connsiteY43" fmla="*/ 1414272 h 2694432"/>
              <a:gd name="connsiteX44" fmla="*/ 1222653 w 4209693"/>
              <a:gd name="connsiteY44" fmla="*/ 1377696 h 2694432"/>
              <a:gd name="connsiteX45" fmla="*/ 1295805 w 4209693"/>
              <a:gd name="connsiteY45" fmla="*/ 1328928 h 2694432"/>
              <a:gd name="connsiteX46" fmla="*/ 1368957 w 4209693"/>
              <a:gd name="connsiteY46" fmla="*/ 1280160 h 2694432"/>
              <a:gd name="connsiteX47" fmla="*/ 1405533 w 4209693"/>
              <a:gd name="connsiteY47" fmla="*/ 1255776 h 2694432"/>
              <a:gd name="connsiteX48" fmla="*/ 1515261 w 4209693"/>
              <a:gd name="connsiteY48" fmla="*/ 1219200 h 2694432"/>
              <a:gd name="connsiteX49" fmla="*/ 1551837 w 4209693"/>
              <a:gd name="connsiteY49" fmla="*/ 1207008 h 2694432"/>
              <a:gd name="connsiteX50" fmla="*/ 1612797 w 4209693"/>
              <a:gd name="connsiteY50" fmla="*/ 1182624 h 2694432"/>
              <a:gd name="connsiteX51" fmla="*/ 1685949 w 4209693"/>
              <a:gd name="connsiteY51" fmla="*/ 1170432 h 2694432"/>
              <a:gd name="connsiteX52" fmla="*/ 2076093 w 4209693"/>
              <a:gd name="connsiteY52" fmla="*/ 1182624 h 2694432"/>
              <a:gd name="connsiteX53" fmla="*/ 2185821 w 4209693"/>
              <a:gd name="connsiteY53" fmla="*/ 1243584 h 2694432"/>
              <a:gd name="connsiteX54" fmla="*/ 2222397 w 4209693"/>
              <a:gd name="connsiteY54" fmla="*/ 1267968 h 2694432"/>
              <a:gd name="connsiteX55" fmla="*/ 2234589 w 4209693"/>
              <a:gd name="connsiteY55" fmla="*/ 1304544 h 2694432"/>
              <a:gd name="connsiteX56" fmla="*/ 2307741 w 4209693"/>
              <a:gd name="connsiteY56" fmla="*/ 1328928 h 2694432"/>
              <a:gd name="connsiteX57" fmla="*/ 2380893 w 4209693"/>
              <a:gd name="connsiteY57" fmla="*/ 1353312 h 2694432"/>
              <a:gd name="connsiteX58" fmla="*/ 2417469 w 4209693"/>
              <a:gd name="connsiteY58" fmla="*/ 1365504 h 2694432"/>
              <a:gd name="connsiteX59" fmla="*/ 2466237 w 4209693"/>
              <a:gd name="connsiteY59" fmla="*/ 1377696 h 2694432"/>
              <a:gd name="connsiteX60" fmla="*/ 2502813 w 4209693"/>
              <a:gd name="connsiteY60" fmla="*/ 1402080 h 2694432"/>
              <a:gd name="connsiteX61" fmla="*/ 2563773 w 4209693"/>
              <a:gd name="connsiteY61" fmla="*/ 1414272 h 2694432"/>
              <a:gd name="connsiteX62" fmla="*/ 2771037 w 4209693"/>
              <a:gd name="connsiteY62" fmla="*/ 1438656 h 2694432"/>
              <a:gd name="connsiteX63" fmla="*/ 3173373 w 4209693"/>
              <a:gd name="connsiteY63" fmla="*/ 1438656 h 2694432"/>
              <a:gd name="connsiteX64" fmla="*/ 3331869 w 4209693"/>
              <a:gd name="connsiteY64" fmla="*/ 1402080 h 2694432"/>
              <a:gd name="connsiteX65" fmla="*/ 3405021 w 4209693"/>
              <a:gd name="connsiteY65" fmla="*/ 1377696 h 2694432"/>
              <a:gd name="connsiteX66" fmla="*/ 3478173 w 4209693"/>
              <a:gd name="connsiteY66" fmla="*/ 1304544 h 2694432"/>
              <a:gd name="connsiteX67" fmla="*/ 3502557 w 4209693"/>
              <a:gd name="connsiteY67" fmla="*/ 1267968 h 2694432"/>
              <a:gd name="connsiteX68" fmla="*/ 3539133 w 4209693"/>
              <a:gd name="connsiteY68" fmla="*/ 1231392 h 2694432"/>
              <a:gd name="connsiteX69" fmla="*/ 3587901 w 4209693"/>
              <a:gd name="connsiteY69" fmla="*/ 1158240 h 2694432"/>
              <a:gd name="connsiteX70" fmla="*/ 3612285 w 4209693"/>
              <a:gd name="connsiteY70" fmla="*/ 1121664 h 2694432"/>
              <a:gd name="connsiteX71" fmla="*/ 3636669 w 4209693"/>
              <a:gd name="connsiteY71" fmla="*/ 1085088 h 2694432"/>
              <a:gd name="connsiteX72" fmla="*/ 3673245 w 4209693"/>
              <a:gd name="connsiteY72" fmla="*/ 999744 h 2694432"/>
              <a:gd name="connsiteX73" fmla="*/ 3697629 w 4209693"/>
              <a:gd name="connsiteY73" fmla="*/ 914400 h 2694432"/>
              <a:gd name="connsiteX74" fmla="*/ 3734205 w 4209693"/>
              <a:gd name="connsiteY74" fmla="*/ 719328 h 2694432"/>
              <a:gd name="connsiteX75" fmla="*/ 3746397 w 4209693"/>
              <a:gd name="connsiteY75" fmla="*/ 609600 h 2694432"/>
              <a:gd name="connsiteX76" fmla="*/ 3758589 w 4209693"/>
              <a:gd name="connsiteY76" fmla="*/ 304800 h 2694432"/>
              <a:gd name="connsiteX77" fmla="*/ 3795165 w 4209693"/>
              <a:gd name="connsiteY77" fmla="*/ 219456 h 2694432"/>
              <a:gd name="connsiteX78" fmla="*/ 3807357 w 4209693"/>
              <a:gd name="connsiteY78" fmla="*/ 182880 h 2694432"/>
              <a:gd name="connsiteX79" fmla="*/ 3868317 w 4209693"/>
              <a:gd name="connsiteY79" fmla="*/ 109728 h 2694432"/>
              <a:gd name="connsiteX80" fmla="*/ 3941469 w 4209693"/>
              <a:gd name="connsiteY80" fmla="*/ 85344 h 2694432"/>
              <a:gd name="connsiteX81" fmla="*/ 4112157 w 4209693"/>
              <a:gd name="connsiteY81" fmla="*/ 60960 h 2694432"/>
              <a:gd name="connsiteX82" fmla="*/ 4197501 w 4209693"/>
              <a:gd name="connsiteY82" fmla="*/ 24384 h 2694432"/>
              <a:gd name="connsiteX83" fmla="*/ 4209693 w 4209693"/>
              <a:gd name="connsiteY83" fmla="*/ 0 h 269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209693" h="2694432">
                <a:moveTo>
                  <a:pt x="515517" y="2694432"/>
                </a:moveTo>
                <a:cubicBezTo>
                  <a:pt x="519581" y="2649728"/>
                  <a:pt x="522141" y="2604862"/>
                  <a:pt x="527709" y="2560320"/>
                </a:cubicBezTo>
                <a:cubicBezTo>
                  <a:pt x="531579" y="2529364"/>
                  <a:pt x="544262" y="2481916"/>
                  <a:pt x="552093" y="2450592"/>
                </a:cubicBezTo>
                <a:cubicBezTo>
                  <a:pt x="548029" y="2361184"/>
                  <a:pt x="550565" y="2271231"/>
                  <a:pt x="539901" y="2182368"/>
                </a:cubicBezTo>
                <a:cubicBezTo>
                  <a:pt x="538155" y="2167819"/>
                  <a:pt x="525878" y="2156153"/>
                  <a:pt x="515517" y="2145792"/>
                </a:cubicBezTo>
                <a:cubicBezTo>
                  <a:pt x="505156" y="2135431"/>
                  <a:pt x="490865" y="2129925"/>
                  <a:pt x="478941" y="2121408"/>
                </a:cubicBezTo>
                <a:cubicBezTo>
                  <a:pt x="462406" y="2109597"/>
                  <a:pt x="445601" y="2098056"/>
                  <a:pt x="430173" y="2084832"/>
                </a:cubicBezTo>
                <a:cubicBezTo>
                  <a:pt x="417082" y="2073611"/>
                  <a:pt x="406688" y="2059477"/>
                  <a:pt x="393597" y="2048256"/>
                </a:cubicBezTo>
                <a:cubicBezTo>
                  <a:pt x="378169" y="2035032"/>
                  <a:pt x="361364" y="2023491"/>
                  <a:pt x="344829" y="2011680"/>
                </a:cubicBezTo>
                <a:cubicBezTo>
                  <a:pt x="332905" y="2003163"/>
                  <a:pt x="319510" y="1996677"/>
                  <a:pt x="308253" y="1987296"/>
                </a:cubicBezTo>
                <a:cubicBezTo>
                  <a:pt x="295007" y="1976258"/>
                  <a:pt x="284923" y="1961758"/>
                  <a:pt x="271677" y="1950720"/>
                </a:cubicBezTo>
                <a:cubicBezTo>
                  <a:pt x="240164" y="1924459"/>
                  <a:pt x="235183" y="1926363"/>
                  <a:pt x="198525" y="1914144"/>
                </a:cubicBezTo>
                <a:cubicBezTo>
                  <a:pt x="-15553" y="1931984"/>
                  <a:pt x="82131" y="1878707"/>
                  <a:pt x="40029" y="1962912"/>
                </a:cubicBezTo>
                <a:cubicBezTo>
                  <a:pt x="33476" y="1976018"/>
                  <a:pt x="23773" y="1987296"/>
                  <a:pt x="15645" y="1999488"/>
                </a:cubicBezTo>
                <a:cubicBezTo>
                  <a:pt x="-402" y="2063674"/>
                  <a:pt x="-9535" y="2076151"/>
                  <a:pt x="15645" y="2157984"/>
                </a:cubicBezTo>
                <a:cubicBezTo>
                  <a:pt x="21621" y="2177405"/>
                  <a:pt x="35314" y="2195480"/>
                  <a:pt x="52221" y="2206752"/>
                </a:cubicBezTo>
                <a:cubicBezTo>
                  <a:pt x="73607" y="2221009"/>
                  <a:pt x="100989" y="2223008"/>
                  <a:pt x="125373" y="2231136"/>
                </a:cubicBezTo>
                <a:lnTo>
                  <a:pt x="161949" y="2243328"/>
                </a:lnTo>
                <a:cubicBezTo>
                  <a:pt x="172994" y="2251612"/>
                  <a:pt x="229465" y="2295374"/>
                  <a:pt x="247293" y="2304288"/>
                </a:cubicBezTo>
                <a:cubicBezTo>
                  <a:pt x="258788" y="2310035"/>
                  <a:pt x="272374" y="2310733"/>
                  <a:pt x="283869" y="2316480"/>
                </a:cubicBezTo>
                <a:cubicBezTo>
                  <a:pt x="311378" y="2330235"/>
                  <a:pt x="323874" y="2351805"/>
                  <a:pt x="357021" y="2353056"/>
                </a:cubicBezTo>
                <a:cubicBezTo>
                  <a:pt x="560117" y="2360720"/>
                  <a:pt x="763421" y="2361184"/>
                  <a:pt x="966621" y="2365248"/>
                </a:cubicBezTo>
                <a:cubicBezTo>
                  <a:pt x="1033677" y="2409952"/>
                  <a:pt x="976781" y="2365248"/>
                  <a:pt x="1027581" y="2426208"/>
                </a:cubicBezTo>
                <a:cubicBezTo>
                  <a:pt x="1089365" y="2500349"/>
                  <a:pt x="1043421" y="2421312"/>
                  <a:pt x="1088541" y="2511552"/>
                </a:cubicBezTo>
                <a:cubicBezTo>
                  <a:pt x="1084477" y="2531872"/>
                  <a:pt x="1091002" y="2557859"/>
                  <a:pt x="1076349" y="2572512"/>
                </a:cubicBezTo>
                <a:cubicBezTo>
                  <a:pt x="1061696" y="2587165"/>
                  <a:pt x="1036111" y="2584704"/>
                  <a:pt x="1015389" y="2584704"/>
                </a:cubicBezTo>
                <a:cubicBezTo>
                  <a:pt x="950238" y="2584704"/>
                  <a:pt x="885341" y="2576576"/>
                  <a:pt x="820317" y="2572512"/>
                </a:cubicBezTo>
                <a:cubicBezTo>
                  <a:pt x="777645" y="2544064"/>
                  <a:pt x="755293" y="2535936"/>
                  <a:pt x="734973" y="2474976"/>
                </a:cubicBezTo>
                <a:lnTo>
                  <a:pt x="710589" y="2401824"/>
                </a:lnTo>
                <a:lnTo>
                  <a:pt x="698397" y="2365248"/>
                </a:lnTo>
                <a:cubicBezTo>
                  <a:pt x="702461" y="2308352"/>
                  <a:pt x="697524" y="2250085"/>
                  <a:pt x="710589" y="2194560"/>
                </a:cubicBezTo>
                <a:cubicBezTo>
                  <a:pt x="714538" y="2177776"/>
                  <a:pt x="738792" y="2173056"/>
                  <a:pt x="747165" y="2157984"/>
                </a:cubicBezTo>
                <a:cubicBezTo>
                  <a:pt x="759647" y="2135516"/>
                  <a:pt x="763421" y="2109216"/>
                  <a:pt x="771549" y="2084832"/>
                </a:cubicBezTo>
                <a:lnTo>
                  <a:pt x="783741" y="2048256"/>
                </a:lnTo>
                <a:cubicBezTo>
                  <a:pt x="787805" y="2036064"/>
                  <a:pt x="789321" y="2022700"/>
                  <a:pt x="795933" y="2011680"/>
                </a:cubicBezTo>
                <a:lnTo>
                  <a:pt x="832509" y="1950720"/>
                </a:lnTo>
                <a:cubicBezTo>
                  <a:pt x="859228" y="1817126"/>
                  <a:pt x="825819" y="1956368"/>
                  <a:pt x="869085" y="1840992"/>
                </a:cubicBezTo>
                <a:cubicBezTo>
                  <a:pt x="880804" y="1809741"/>
                  <a:pt x="878732" y="1785123"/>
                  <a:pt x="893469" y="1755648"/>
                </a:cubicBezTo>
                <a:cubicBezTo>
                  <a:pt x="900022" y="1742542"/>
                  <a:pt x="909725" y="1731264"/>
                  <a:pt x="917853" y="1719072"/>
                </a:cubicBezTo>
                <a:cubicBezTo>
                  <a:pt x="921917" y="1702816"/>
                  <a:pt x="922551" y="1685291"/>
                  <a:pt x="930045" y="1670304"/>
                </a:cubicBezTo>
                <a:cubicBezTo>
                  <a:pt x="976267" y="1577861"/>
                  <a:pt x="965216" y="1620784"/>
                  <a:pt x="1015389" y="1560576"/>
                </a:cubicBezTo>
                <a:cubicBezTo>
                  <a:pt x="1024770" y="1549319"/>
                  <a:pt x="1030038" y="1534952"/>
                  <a:pt x="1039773" y="1524000"/>
                </a:cubicBezTo>
                <a:cubicBezTo>
                  <a:pt x="1062683" y="1498226"/>
                  <a:pt x="1088541" y="1475232"/>
                  <a:pt x="1112925" y="1450848"/>
                </a:cubicBezTo>
                <a:cubicBezTo>
                  <a:pt x="1125117" y="1438656"/>
                  <a:pt x="1133144" y="1419724"/>
                  <a:pt x="1149501" y="1414272"/>
                </a:cubicBezTo>
                <a:cubicBezTo>
                  <a:pt x="1199978" y="1397446"/>
                  <a:pt x="1175384" y="1409209"/>
                  <a:pt x="1222653" y="1377696"/>
                </a:cubicBezTo>
                <a:cubicBezTo>
                  <a:pt x="1270101" y="1306524"/>
                  <a:pt x="1217076" y="1368293"/>
                  <a:pt x="1295805" y="1328928"/>
                </a:cubicBezTo>
                <a:cubicBezTo>
                  <a:pt x="1322017" y="1315822"/>
                  <a:pt x="1344573" y="1296416"/>
                  <a:pt x="1368957" y="1280160"/>
                </a:cubicBezTo>
                <a:cubicBezTo>
                  <a:pt x="1381149" y="1272032"/>
                  <a:pt x="1391632" y="1260410"/>
                  <a:pt x="1405533" y="1255776"/>
                </a:cubicBezTo>
                <a:lnTo>
                  <a:pt x="1515261" y="1219200"/>
                </a:lnTo>
                <a:cubicBezTo>
                  <a:pt x="1527453" y="1215136"/>
                  <a:pt x="1539905" y="1211781"/>
                  <a:pt x="1551837" y="1207008"/>
                </a:cubicBezTo>
                <a:cubicBezTo>
                  <a:pt x="1572157" y="1198880"/>
                  <a:pt x="1591683" y="1188382"/>
                  <a:pt x="1612797" y="1182624"/>
                </a:cubicBezTo>
                <a:cubicBezTo>
                  <a:pt x="1636646" y="1176120"/>
                  <a:pt x="1661565" y="1174496"/>
                  <a:pt x="1685949" y="1170432"/>
                </a:cubicBezTo>
                <a:cubicBezTo>
                  <a:pt x="1815997" y="1174496"/>
                  <a:pt x="1946193" y="1175201"/>
                  <a:pt x="2076093" y="1182624"/>
                </a:cubicBezTo>
                <a:cubicBezTo>
                  <a:pt x="2111300" y="1184636"/>
                  <a:pt x="2168497" y="1232034"/>
                  <a:pt x="2185821" y="1243584"/>
                </a:cubicBezTo>
                <a:lnTo>
                  <a:pt x="2222397" y="1267968"/>
                </a:lnTo>
                <a:cubicBezTo>
                  <a:pt x="2226461" y="1280160"/>
                  <a:pt x="2224131" y="1297074"/>
                  <a:pt x="2234589" y="1304544"/>
                </a:cubicBezTo>
                <a:cubicBezTo>
                  <a:pt x="2255504" y="1319484"/>
                  <a:pt x="2283357" y="1320800"/>
                  <a:pt x="2307741" y="1328928"/>
                </a:cubicBezTo>
                <a:lnTo>
                  <a:pt x="2380893" y="1353312"/>
                </a:lnTo>
                <a:cubicBezTo>
                  <a:pt x="2393085" y="1357376"/>
                  <a:pt x="2405001" y="1362387"/>
                  <a:pt x="2417469" y="1365504"/>
                </a:cubicBezTo>
                <a:lnTo>
                  <a:pt x="2466237" y="1377696"/>
                </a:lnTo>
                <a:cubicBezTo>
                  <a:pt x="2478429" y="1385824"/>
                  <a:pt x="2489093" y="1396935"/>
                  <a:pt x="2502813" y="1402080"/>
                </a:cubicBezTo>
                <a:cubicBezTo>
                  <a:pt x="2522216" y="1409356"/>
                  <a:pt x="2543544" y="1409777"/>
                  <a:pt x="2563773" y="1414272"/>
                </a:cubicBezTo>
                <a:cubicBezTo>
                  <a:pt x="2683098" y="1440789"/>
                  <a:pt x="2535274" y="1420520"/>
                  <a:pt x="2771037" y="1438656"/>
                </a:cubicBezTo>
                <a:cubicBezTo>
                  <a:pt x="2930328" y="1478479"/>
                  <a:pt x="2830379" y="1458256"/>
                  <a:pt x="3173373" y="1438656"/>
                </a:cubicBezTo>
                <a:cubicBezTo>
                  <a:pt x="3222977" y="1435821"/>
                  <a:pt x="3285867" y="1416234"/>
                  <a:pt x="3331869" y="1402080"/>
                </a:cubicBezTo>
                <a:cubicBezTo>
                  <a:pt x="3356435" y="1394521"/>
                  <a:pt x="3405021" y="1377696"/>
                  <a:pt x="3405021" y="1377696"/>
                </a:cubicBezTo>
                <a:cubicBezTo>
                  <a:pt x="3429405" y="1353312"/>
                  <a:pt x="3459045" y="1333237"/>
                  <a:pt x="3478173" y="1304544"/>
                </a:cubicBezTo>
                <a:cubicBezTo>
                  <a:pt x="3486301" y="1292352"/>
                  <a:pt x="3493176" y="1279225"/>
                  <a:pt x="3502557" y="1267968"/>
                </a:cubicBezTo>
                <a:cubicBezTo>
                  <a:pt x="3513595" y="1254722"/>
                  <a:pt x="3528547" y="1245002"/>
                  <a:pt x="3539133" y="1231392"/>
                </a:cubicBezTo>
                <a:cubicBezTo>
                  <a:pt x="3557125" y="1208259"/>
                  <a:pt x="3571645" y="1182624"/>
                  <a:pt x="3587901" y="1158240"/>
                </a:cubicBezTo>
                <a:lnTo>
                  <a:pt x="3612285" y="1121664"/>
                </a:lnTo>
                <a:lnTo>
                  <a:pt x="3636669" y="1085088"/>
                </a:lnTo>
                <a:cubicBezTo>
                  <a:pt x="3678090" y="919403"/>
                  <a:pt x="3617114" y="1140072"/>
                  <a:pt x="3673245" y="999744"/>
                </a:cubicBezTo>
                <a:cubicBezTo>
                  <a:pt x="3684233" y="972274"/>
                  <a:pt x="3690853" y="943200"/>
                  <a:pt x="3697629" y="914400"/>
                </a:cubicBezTo>
                <a:cubicBezTo>
                  <a:pt x="3705409" y="881335"/>
                  <a:pt x="3727995" y="765903"/>
                  <a:pt x="3734205" y="719328"/>
                </a:cubicBezTo>
                <a:cubicBezTo>
                  <a:pt x="3739069" y="682850"/>
                  <a:pt x="3742333" y="646176"/>
                  <a:pt x="3746397" y="609600"/>
                </a:cubicBezTo>
                <a:cubicBezTo>
                  <a:pt x="3750461" y="508000"/>
                  <a:pt x="3751345" y="406223"/>
                  <a:pt x="3758589" y="304800"/>
                </a:cubicBezTo>
                <a:cubicBezTo>
                  <a:pt x="3760223" y="281926"/>
                  <a:pt x="3788093" y="235957"/>
                  <a:pt x="3795165" y="219456"/>
                </a:cubicBezTo>
                <a:cubicBezTo>
                  <a:pt x="3800227" y="207644"/>
                  <a:pt x="3801610" y="194375"/>
                  <a:pt x="3807357" y="182880"/>
                </a:cubicBezTo>
                <a:cubicBezTo>
                  <a:pt x="3817280" y="163033"/>
                  <a:pt x="3849650" y="120099"/>
                  <a:pt x="3868317" y="109728"/>
                </a:cubicBezTo>
                <a:cubicBezTo>
                  <a:pt x="3890785" y="97246"/>
                  <a:pt x="3916265" y="90385"/>
                  <a:pt x="3941469" y="85344"/>
                </a:cubicBezTo>
                <a:cubicBezTo>
                  <a:pt x="4038515" y="65935"/>
                  <a:pt x="3981833" y="75440"/>
                  <a:pt x="4112157" y="60960"/>
                </a:cubicBezTo>
                <a:cubicBezTo>
                  <a:pt x="4149465" y="51633"/>
                  <a:pt x="4169435" y="52450"/>
                  <a:pt x="4197501" y="24384"/>
                </a:cubicBezTo>
                <a:cubicBezTo>
                  <a:pt x="4203927" y="17958"/>
                  <a:pt x="4205629" y="8128"/>
                  <a:pt x="420969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1056427" y="2328672"/>
            <a:ext cx="6014933" cy="2182368"/>
          </a:xfrm>
          <a:custGeom>
            <a:avLst/>
            <a:gdLst>
              <a:gd name="connsiteX0" fmla="*/ 16469 w 6014933"/>
              <a:gd name="connsiteY0" fmla="*/ 1938528 h 2182368"/>
              <a:gd name="connsiteX1" fmla="*/ 16469 w 6014933"/>
              <a:gd name="connsiteY1" fmla="*/ 1731264 h 2182368"/>
              <a:gd name="connsiteX2" fmla="*/ 89621 w 6014933"/>
              <a:gd name="connsiteY2" fmla="*/ 1670304 h 2182368"/>
              <a:gd name="connsiteX3" fmla="*/ 162773 w 6014933"/>
              <a:gd name="connsiteY3" fmla="*/ 1645920 h 2182368"/>
              <a:gd name="connsiteX4" fmla="*/ 272501 w 6014933"/>
              <a:gd name="connsiteY4" fmla="*/ 1609344 h 2182368"/>
              <a:gd name="connsiteX5" fmla="*/ 309077 w 6014933"/>
              <a:gd name="connsiteY5" fmla="*/ 1597152 h 2182368"/>
              <a:gd name="connsiteX6" fmla="*/ 345653 w 6014933"/>
              <a:gd name="connsiteY6" fmla="*/ 1584960 h 2182368"/>
              <a:gd name="connsiteX7" fmla="*/ 491957 w 6014933"/>
              <a:gd name="connsiteY7" fmla="*/ 1524000 h 2182368"/>
              <a:gd name="connsiteX8" fmla="*/ 528533 w 6014933"/>
              <a:gd name="connsiteY8" fmla="*/ 1499616 h 2182368"/>
              <a:gd name="connsiteX9" fmla="*/ 565109 w 6014933"/>
              <a:gd name="connsiteY9" fmla="*/ 1487424 h 2182368"/>
              <a:gd name="connsiteX10" fmla="*/ 626069 w 6014933"/>
              <a:gd name="connsiteY10" fmla="*/ 1463040 h 2182368"/>
              <a:gd name="connsiteX11" fmla="*/ 650453 w 6014933"/>
              <a:gd name="connsiteY11" fmla="*/ 1426464 h 2182368"/>
              <a:gd name="connsiteX12" fmla="*/ 735797 w 6014933"/>
              <a:gd name="connsiteY12" fmla="*/ 1316736 h 2182368"/>
              <a:gd name="connsiteX13" fmla="*/ 760181 w 6014933"/>
              <a:gd name="connsiteY13" fmla="*/ 1243584 h 2182368"/>
              <a:gd name="connsiteX14" fmla="*/ 747989 w 6014933"/>
              <a:gd name="connsiteY14" fmla="*/ 1121664 h 2182368"/>
              <a:gd name="connsiteX15" fmla="*/ 577301 w 6014933"/>
              <a:gd name="connsiteY15" fmla="*/ 1170432 h 2182368"/>
              <a:gd name="connsiteX16" fmla="*/ 540725 w 6014933"/>
              <a:gd name="connsiteY16" fmla="*/ 1194816 h 2182368"/>
              <a:gd name="connsiteX17" fmla="*/ 516341 w 6014933"/>
              <a:gd name="connsiteY17" fmla="*/ 1267968 h 2182368"/>
              <a:gd name="connsiteX18" fmla="*/ 504149 w 6014933"/>
              <a:gd name="connsiteY18" fmla="*/ 1304544 h 2182368"/>
              <a:gd name="connsiteX19" fmla="*/ 516341 w 6014933"/>
              <a:gd name="connsiteY19" fmla="*/ 1438656 h 2182368"/>
              <a:gd name="connsiteX20" fmla="*/ 528533 w 6014933"/>
              <a:gd name="connsiteY20" fmla="*/ 1475232 h 2182368"/>
              <a:gd name="connsiteX21" fmla="*/ 638261 w 6014933"/>
              <a:gd name="connsiteY21" fmla="*/ 1560576 h 2182368"/>
              <a:gd name="connsiteX22" fmla="*/ 674837 w 6014933"/>
              <a:gd name="connsiteY22" fmla="*/ 1584960 h 2182368"/>
              <a:gd name="connsiteX23" fmla="*/ 711413 w 6014933"/>
              <a:gd name="connsiteY23" fmla="*/ 1609344 h 2182368"/>
              <a:gd name="connsiteX24" fmla="*/ 784565 w 6014933"/>
              <a:gd name="connsiteY24" fmla="*/ 1621536 h 2182368"/>
              <a:gd name="connsiteX25" fmla="*/ 857717 w 6014933"/>
              <a:gd name="connsiteY25" fmla="*/ 1645920 h 2182368"/>
              <a:gd name="connsiteX26" fmla="*/ 1004021 w 6014933"/>
              <a:gd name="connsiteY26" fmla="*/ 1658112 h 2182368"/>
              <a:gd name="connsiteX27" fmla="*/ 2332949 w 6014933"/>
              <a:gd name="connsiteY27" fmla="*/ 1670304 h 2182368"/>
              <a:gd name="connsiteX28" fmla="*/ 2576789 w 6014933"/>
              <a:gd name="connsiteY28" fmla="*/ 1694688 h 2182368"/>
              <a:gd name="connsiteX29" fmla="*/ 2613365 w 6014933"/>
              <a:gd name="connsiteY29" fmla="*/ 1719072 h 2182368"/>
              <a:gd name="connsiteX30" fmla="*/ 2686517 w 6014933"/>
              <a:gd name="connsiteY30" fmla="*/ 1731264 h 2182368"/>
              <a:gd name="connsiteX31" fmla="*/ 2771861 w 6014933"/>
              <a:gd name="connsiteY31" fmla="*/ 1755648 h 2182368"/>
              <a:gd name="connsiteX32" fmla="*/ 2820629 w 6014933"/>
              <a:gd name="connsiteY32" fmla="*/ 1792224 h 2182368"/>
              <a:gd name="connsiteX33" fmla="*/ 2832821 w 6014933"/>
              <a:gd name="connsiteY33" fmla="*/ 1828800 h 2182368"/>
              <a:gd name="connsiteX34" fmla="*/ 2893781 w 6014933"/>
              <a:gd name="connsiteY34" fmla="*/ 1938528 h 2182368"/>
              <a:gd name="connsiteX35" fmla="*/ 2857205 w 6014933"/>
              <a:gd name="connsiteY35" fmla="*/ 2157984 h 2182368"/>
              <a:gd name="connsiteX36" fmla="*/ 2820629 w 6014933"/>
              <a:gd name="connsiteY36" fmla="*/ 2182368 h 2182368"/>
              <a:gd name="connsiteX37" fmla="*/ 2649941 w 6014933"/>
              <a:gd name="connsiteY37" fmla="*/ 2170176 h 2182368"/>
              <a:gd name="connsiteX38" fmla="*/ 2637749 w 6014933"/>
              <a:gd name="connsiteY38" fmla="*/ 2133600 h 2182368"/>
              <a:gd name="connsiteX39" fmla="*/ 2662133 w 6014933"/>
              <a:gd name="connsiteY39" fmla="*/ 1889760 h 2182368"/>
              <a:gd name="connsiteX40" fmla="*/ 2686517 w 6014933"/>
              <a:gd name="connsiteY40" fmla="*/ 1840992 h 2182368"/>
              <a:gd name="connsiteX41" fmla="*/ 2735285 w 6014933"/>
              <a:gd name="connsiteY41" fmla="*/ 1731264 h 2182368"/>
              <a:gd name="connsiteX42" fmla="*/ 2784053 w 6014933"/>
              <a:gd name="connsiteY42" fmla="*/ 1645920 h 2182368"/>
              <a:gd name="connsiteX43" fmla="*/ 2796245 w 6014933"/>
              <a:gd name="connsiteY43" fmla="*/ 1609344 h 2182368"/>
              <a:gd name="connsiteX44" fmla="*/ 2832821 w 6014933"/>
              <a:gd name="connsiteY44" fmla="*/ 1560576 h 2182368"/>
              <a:gd name="connsiteX45" fmla="*/ 2893781 w 6014933"/>
              <a:gd name="connsiteY45" fmla="*/ 1487424 h 2182368"/>
              <a:gd name="connsiteX46" fmla="*/ 2942549 w 6014933"/>
              <a:gd name="connsiteY46" fmla="*/ 1414272 h 2182368"/>
              <a:gd name="connsiteX47" fmla="*/ 2954741 w 6014933"/>
              <a:gd name="connsiteY47" fmla="*/ 1377696 h 2182368"/>
              <a:gd name="connsiteX48" fmla="*/ 3003509 w 6014933"/>
              <a:gd name="connsiteY48" fmla="*/ 1304544 h 2182368"/>
              <a:gd name="connsiteX49" fmla="*/ 3027893 w 6014933"/>
              <a:gd name="connsiteY49" fmla="*/ 1267968 h 2182368"/>
              <a:gd name="connsiteX50" fmla="*/ 3064469 w 6014933"/>
              <a:gd name="connsiteY50" fmla="*/ 1243584 h 2182368"/>
              <a:gd name="connsiteX51" fmla="*/ 3113237 w 6014933"/>
              <a:gd name="connsiteY51" fmla="*/ 1170432 h 2182368"/>
              <a:gd name="connsiteX52" fmla="*/ 3137621 w 6014933"/>
              <a:gd name="connsiteY52" fmla="*/ 1133856 h 2182368"/>
              <a:gd name="connsiteX53" fmla="*/ 3174197 w 6014933"/>
              <a:gd name="connsiteY53" fmla="*/ 1109472 h 2182368"/>
              <a:gd name="connsiteX54" fmla="*/ 3222965 w 6014933"/>
              <a:gd name="connsiteY54" fmla="*/ 1060704 h 2182368"/>
              <a:gd name="connsiteX55" fmla="*/ 3271733 w 6014933"/>
              <a:gd name="connsiteY55" fmla="*/ 1036320 h 2182368"/>
              <a:gd name="connsiteX56" fmla="*/ 3320501 w 6014933"/>
              <a:gd name="connsiteY56" fmla="*/ 987552 h 2182368"/>
              <a:gd name="connsiteX57" fmla="*/ 3357077 w 6014933"/>
              <a:gd name="connsiteY57" fmla="*/ 963168 h 2182368"/>
              <a:gd name="connsiteX58" fmla="*/ 3393653 w 6014933"/>
              <a:gd name="connsiteY58" fmla="*/ 914400 h 2182368"/>
              <a:gd name="connsiteX59" fmla="*/ 3466805 w 6014933"/>
              <a:gd name="connsiteY59" fmla="*/ 841248 h 2182368"/>
              <a:gd name="connsiteX60" fmla="*/ 3491189 w 6014933"/>
              <a:gd name="connsiteY60" fmla="*/ 804672 h 2182368"/>
              <a:gd name="connsiteX61" fmla="*/ 3503381 w 6014933"/>
              <a:gd name="connsiteY61" fmla="*/ 768096 h 2182368"/>
              <a:gd name="connsiteX62" fmla="*/ 3539957 w 6014933"/>
              <a:gd name="connsiteY62" fmla="*/ 731520 h 2182368"/>
              <a:gd name="connsiteX63" fmla="*/ 3552149 w 6014933"/>
              <a:gd name="connsiteY63" fmla="*/ 694944 h 2182368"/>
              <a:gd name="connsiteX64" fmla="*/ 3613109 w 6014933"/>
              <a:gd name="connsiteY64" fmla="*/ 633984 h 2182368"/>
              <a:gd name="connsiteX65" fmla="*/ 3625301 w 6014933"/>
              <a:gd name="connsiteY65" fmla="*/ 597408 h 2182368"/>
              <a:gd name="connsiteX66" fmla="*/ 3674069 w 6014933"/>
              <a:gd name="connsiteY66" fmla="*/ 524256 h 2182368"/>
              <a:gd name="connsiteX67" fmla="*/ 3710645 w 6014933"/>
              <a:gd name="connsiteY67" fmla="*/ 451104 h 2182368"/>
              <a:gd name="connsiteX68" fmla="*/ 3735029 w 6014933"/>
              <a:gd name="connsiteY68" fmla="*/ 353568 h 2182368"/>
              <a:gd name="connsiteX69" fmla="*/ 3747221 w 6014933"/>
              <a:gd name="connsiteY69" fmla="*/ 280416 h 2182368"/>
              <a:gd name="connsiteX70" fmla="*/ 3735029 w 6014933"/>
              <a:gd name="connsiteY70" fmla="*/ 195072 h 2182368"/>
              <a:gd name="connsiteX71" fmla="*/ 3564341 w 6014933"/>
              <a:gd name="connsiteY71" fmla="*/ 243840 h 2182368"/>
              <a:gd name="connsiteX72" fmla="*/ 3539957 w 6014933"/>
              <a:gd name="connsiteY72" fmla="*/ 292608 h 2182368"/>
              <a:gd name="connsiteX73" fmla="*/ 3552149 w 6014933"/>
              <a:gd name="connsiteY73" fmla="*/ 487680 h 2182368"/>
              <a:gd name="connsiteX74" fmla="*/ 3613109 w 6014933"/>
              <a:gd name="connsiteY74" fmla="*/ 536448 h 2182368"/>
              <a:gd name="connsiteX75" fmla="*/ 3735029 w 6014933"/>
              <a:gd name="connsiteY75" fmla="*/ 573024 h 2182368"/>
              <a:gd name="connsiteX76" fmla="*/ 4027637 w 6014933"/>
              <a:gd name="connsiteY76" fmla="*/ 548640 h 2182368"/>
              <a:gd name="connsiteX77" fmla="*/ 4100789 w 6014933"/>
              <a:gd name="connsiteY77" fmla="*/ 512064 h 2182368"/>
              <a:gd name="connsiteX78" fmla="*/ 4161749 w 6014933"/>
              <a:gd name="connsiteY78" fmla="*/ 487680 h 2182368"/>
              <a:gd name="connsiteX79" fmla="*/ 4295861 w 6014933"/>
              <a:gd name="connsiteY79" fmla="*/ 451104 h 2182368"/>
              <a:gd name="connsiteX80" fmla="*/ 4490933 w 6014933"/>
              <a:gd name="connsiteY80" fmla="*/ 414528 h 2182368"/>
              <a:gd name="connsiteX81" fmla="*/ 4600661 w 6014933"/>
              <a:gd name="connsiteY81" fmla="*/ 390144 h 2182368"/>
              <a:gd name="connsiteX82" fmla="*/ 4637237 w 6014933"/>
              <a:gd name="connsiteY82" fmla="*/ 377952 h 2182368"/>
              <a:gd name="connsiteX83" fmla="*/ 4771349 w 6014933"/>
              <a:gd name="connsiteY83" fmla="*/ 365760 h 2182368"/>
              <a:gd name="connsiteX84" fmla="*/ 4844501 w 6014933"/>
              <a:gd name="connsiteY84" fmla="*/ 341376 h 2182368"/>
              <a:gd name="connsiteX85" fmla="*/ 4929845 w 6014933"/>
              <a:gd name="connsiteY85" fmla="*/ 329184 h 2182368"/>
              <a:gd name="connsiteX86" fmla="*/ 5466293 w 6014933"/>
              <a:gd name="connsiteY86" fmla="*/ 341376 h 2182368"/>
              <a:gd name="connsiteX87" fmla="*/ 5502869 w 6014933"/>
              <a:gd name="connsiteY87" fmla="*/ 353568 h 2182368"/>
              <a:gd name="connsiteX88" fmla="*/ 5576021 w 6014933"/>
              <a:gd name="connsiteY88" fmla="*/ 402336 h 2182368"/>
              <a:gd name="connsiteX89" fmla="*/ 5600405 w 6014933"/>
              <a:gd name="connsiteY89" fmla="*/ 438912 h 2182368"/>
              <a:gd name="connsiteX90" fmla="*/ 5636981 w 6014933"/>
              <a:gd name="connsiteY90" fmla="*/ 512064 h 2182368"/>
              <a:gd name="connsiteX91" fmla="*/ 5649173 w 6014933"/>
              <a:gd name="connsiteY91" fmla="*/ 573024 h 2182368"/>
              <a:gd name="connsiteX92" fmla="*/ 5636981 w 6014933"/>
              <a:gd name="connsiteY92" fmla="*/ 755904 h 2182368"/>
              <a:gd name="connsiteX93" fmla="*/ 5600405 w 6014933"/>
              <a:gd name="connsiteY93" fmla="*/ 768096 h 2182368"/>
              <a:gd name="connsiteX94" fmla="*/ 5563829 w 6014933"/>
              <a:gd name="connsiteY94" fmla="*/ 792480 h 2182368"/>
              <a:gd name="connsiteX95" fmla="*/ 5527253 w 6014933"/>
              <a:gd name="connsiteY95" fmla="*/ 804672 h 2182368"/>
              <a:gd name="connsiteX96" fmla="*/ 5466293 w 6014933"/>
              <a:gd name="connsiteY96" fmla="*/ 829056 h 2182368"/>
              <a:gd name="connsiteX97" fmla="*/ 5246837 w 6014933"/>
              <a:gd name="connsiteY97" fmla="*/ 816864 h 2182368"/>
              <a:gd name="connsiteX98" fmla="*/ 5173685 w 6014933"/>
              <a:gd name="connsiteY98" fmla="*/ 768096 h 2182368"/>
              <a:gd name="connsiteX99" fmla="*/ 5149301 w 6014933"/>
              <a:gd name="connsiteY99" fmla="*/ 694944 h 2182368"/>
              <a:gd name="connsiteX100" fmla="*/ 5161493 w 6014933"/>
              <a:gd name="connsiteY100" fmla="*/ 463296 h 2182368"/>
              <a:gd name="connsiteX101" fmla="*/ 5222453 w 6014933"/>
              <a:gd name="connsiteY101" fmla="*/ 414528 h 2182368"/>
              <a:gd name="connsiteX102" fmla="*/ 5259029 w 6014933"/>
              <a:gd name="connsiteY102" fmla="*/ 390144 h 2182368"/>
              <a:gd name="connsiteX103" fmla="*/ 5332181 w 6014933"/>
              <a:gd name="connsiteY103" fmla="*/ 365760 h 2182368"/>
              <a:gd name="connsiteX104" fmla="*/ 5417525 w 6014933"/>
              <a:gd name="connsiteY104" fmla="*/ 316992 h 2182368"/>
              <a:gd name="connsiteX105" fmla="*/ 5441909 w 6014933"/>
              <a:gd name="connsiteY105" fmla="*/ 280416 h 2182368"/>
              <a:gd name="connsiteX106" fmla="*/ 5612597 w 6014933"/>
              <a:gd name="connsiteY106" fmla="*/ 231648 h 2182368"/>
              <a:gd name="connsiteX107" fmla="*/ 5661365 w 6014933"/>
              <a:gd name="connsiteY107" fmla="*/ 170688 h 2182368"/>
              <a:gd name="connsiteX108" fmla="*/ 5673557 w 6014933"/>
              <a:gd name="connsiteY108" fmla="*/ 134112 h 2182368"/>
              <a:gd name="connsiteX109" fmla="*/ 5710133 w 6014933"/>
              <a:gd name="connsiteY109" fmla="*/ 121920 h 2182368"/>
              <a:gd name="connsiteX110" fmla="*/ 5771093 w 6014933"/>
              <a:gd name="connsiteY110" fmla="*/ 109728 h 2182368"/>
              <a:gd name="connsiteX111" fmla="*/ 5844245 w 6014933"/>
              <a:gd name="connsiteY111" fmla="*/ 85344 h 2182368"/>
              <a:gd name="connsiteX112" fmla="*/ 5880821 w 6014933"/>
              <a:gd name="connsiteY112" fmla="*/ 73152 h 2182368"/>
              <a:gd name="connsiteX113" fmla="*/ 5917397 w 6014933"/>
              <a:gd name="connsiteY113" fmla="*/ 48768 h 2182368"/>
              <a:gd name="connsiteX114" fmla="*/ 6014933 w 6014933"/>
              <a:gd name="connsiteY114" fmla="*/ 0 h 218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14933" h="2182368">
                <a:moveTo>
                  <a:pt x="16469" y="1938528"/>
                </a:moveTo>
                <a:cubicBezTo>
                  <a:pt x="234" y="1857355"/>
                  <a:pt x="-10562" y="1832629"/>
                  <a:pt x="16469" y="1731264"/>
                </a:cubicBezTo>
                <a:cubicBezTo>
                  <a:pt x="20329" y="1716788"/>
                  <a:pt x="75307" y="1676666"/>
                  <a:pt x="89621" y="1670304"/>
                </a:cubicBezTo>
                <a:cubicBezTo>
                  <a:pt x="113109" y="1659865"/>
                  <a:pt x="138389" y="1654048"/>
                  <a:pt x="162773" y="1645920"/>
                </a:cubicBezTo>
                <a:lnTo>
                  <a:pt x="272501" y="1609344"/>
                </a:lnTo>
                <a:lnTo>
                  <a:pt x="309077" y="1597152"/>
                </a:lnTo>
                <a:cubicBezTo>
                  <a:pt x="321269" y="1593088"/>
                  <a:pt x="334960" y="1592089"/>
                  <a:pt x="345653" y="1584960"/>
                </a:cubicBezTo>
                <a:cubicBezTo>
                  <a:pt x="439374" y="1522480"/>
                  <a:pt x="389898" y="1541010"/>
                  <a:pt x="491957" y="1524000"/>
                </a:cubicBezTo>
                <a:cubicBezTo>
                  <a:pt x="504149" y="1515872"/>
                  <a:pt x="515427" y="1506169"/>
                  <a:pt x="528533" y="1499616"/>
                </a:cubicBezTo>
                <a:cubicBezTo>
                  <a:pt x="540028" y="1493869"/>
                  <a:pt x="553076" y="1491936"/>
                  <a:pt x="565109" y="1487424"/>
                </a:cubicBezTo>
                <a:cubicBezTo>
                  <a:pt x="585601" y="1479740"/>
                  <a:pt x="605749" y="1471168"/>
                  <a:pt x="626069" y="1463040"/>
                </a:cubicBezTo>
                <a:cubicBezTo>
                  <a:pt x="634197" y="1450848"/>
                  <a:pt x="641072" y="1437721"/>
                  <a:pt x="650453" y="1426464"/>
                </a:cubicBezTo>
                <a:cubicBezTo>
                  <a:pt x="685518" y="1384386"/>
                  <a:pt x="715254" y="1378365"/>
                  <a:pt x="735797" y="1316736"/>
                </a:cubicBezTo>
                <a:lnTo>
                  <a:pt x="760181" y="1243584"/>
                </a:lnTo>
                <a:cubicBezTo>
                  <a:pt x="756117" y="1202944"/>
                  <a:pt x="781570" y="1144912"/>
                  <a:pt x="747989" y="1121664"/>
                </a:cubicBezTo>
                <a:cubicBezTo>
                  <a:pt x="609985" y="1026123"/>
                  <a:pt x="621973" y="1125760"/>
                  <a:pt x="577301" y="1170432"/>
                </a:cubicBezTo>
                <a:cubicBezTo>
                  <a:pt x="566940" y="1180793"/>
                  <a:pt x="552917" y="1186688"/>
                  <a:pt x="540725" y="1194816"/>
                </a:cubicBezTo>
                <a:lnTo>
                  <a:pt x="516341" y="1267968"/>
                </a:lnTo>
                <a:lnTo>
                  <a:pt x="504149" y="1304544"/>
                </a:lnTo>
                <a:cubicBezTo>
                  <a:pt x="508213" y="1349248"/>
                  <a:pt x="509993" y="1394219"/>
                  <a:pt x="516341" y="1438656"/>
                </a:cubicBezTo>
                <a:cubicBezTo>
                  <a:pt x="518158" y="1451378"/>
                  <a:pt x="521404" y="1464539"/>
                  <a:pt x="528533" y="1475232"/>
                </a:cubicBezTo>
                <a:cubicBezTo>
                  <a:pt x="551452" y="1509611"/>
                  <a:pt x="609196" y="1541199"/>
                  <a:pt x="638261" y="1560576"/>
                </a:cubicBezTo>
                <a:lnTo>
                  <a:pt x="674837" y="1584960"/>
                </a:lnTo>
                <a:cubicBezTo>
                  <a:pt x="687029" y="1593088"/>
                  <a:pt x="696959" y="1606935"/>
                  <a:pt x="711413" y="1609344"/>
                </a:cubicBezTo>
                <a:cubicBezTo>
                  <a:pt x="735797" y="1613408"/>
                  <a:pt x="760583" y="1615540"/>
                  <a:pt x="784565" y="1621536"/>
                </a:cubicBezTo>
                <a:cubicBezTo>
                  <a:pt x="809501" y="1627770"/>
                  <a:pt x="832103" y="1643785"/>
                  <a:pt x="857717" y="1645920"/>
                </a:cubicBezTo>
                <a:cubicBezTo>
                  <a:pt x="906485" y="1649984"/>
                  <a:pt x="955091" y="1657303"/>
                  <a:pt x="1004021" y="1658112"/>
                </a:cubicBezTo>
                <a:lnTo>
                  <a:pt x="2332949" y="1670304"/>
                </a:lnTo>
                <a:cubicBezTo>
                  <a:pt x="2341108" y="1670932"/>
                  <a:pt x="2536060" y="1682469"/>
                  <a:pt x="2576789" y="1694688"/>
                </a:cubicBezTo>
                <a:cubicBezTo>
                  <a:pt x="2590824" y="1698898"/>
                  <a:pt x="2599464" y="1714438"/>
                  <a:pt x="2613365" y="1719072"/>
                </a:cubicBezTo>
                <a:cubicBezTo>
                  <a:pt x="2636817" y="1726889"/>
                  <a:pt x="2662277" y="1726416"/>
                  <a:pt x="2686517" y="1731264"/>
                </a:cubicBezTo>
                <a:cubicBezTo>
                  <a:pt x="2724789" y="1738918"/>
                  <a:pt x="2737001" y="1744028"/>
                  <a:pt x="2771861" y="1755648"/>
                </a:cubicBezTo>
                <a:cubicBezTo>
                  <a:pt x="2788117" y="1767840"/>
                  <a:pt x="2807620" y="1776614"/>
                  <a:pt x="2820629" y="1792224"/>
                </a:cubicBezTo>
                <a:cubicBezTo>
                  <a:pt x="2828856" y="1802097"/>
                  <a:pt x="2826580" y="1817566"/>
                  <a:pt x="2832821" y="1828800"/>
                </a:cubicBezTo>
                <a:cubicBezTo>
                  <a:pt x="2902692" y="1954568"/>
                  <a:pt x="2866194" y="1855766"/>
                  <a:pt x="2893781" y="1938528"/>
                </a:cubicBezTo>
                <a:cubicBezTo>
                  <a:pt x="2889292" y="2005866"/>
                  <a:pt x="2913397" y="2101792"/>
                  <a:pt x="2857205" y="2157984"/>
                </a:cubicBezTo>
                <a:cubicBezTo>
                  <a:pt x="2846844" y="2168345"/>
                  <a:pt x="2832821" y="2174240"/>
                  <a:pt x="2820629" y="2182368"/>
                </a:cubicBezTo>
                <a:cubicBezTo>
                  <a:pt x="2763733" y="2178304"/>
                  <a:pt x="2705056" y="2184873"/>
                  <a:pt x="2649941" y="2170176"/>
                </a:cubicBezTo>
                <a:cubicBezTo>
                  <a:pt x="2637523" y="2166865"/>
                  <a:pt x="2637749" y="2146451"/>
                  <a:pt x="2637749" y="2133600"/>
                </a:cubicBezTo>
                <a:cubicBezTo>
                  <a:pt x="2637749" y="2066057"/>
                  <a:pt x="2630460" y="1963664"/>
                  <a:pt x="2662133" y="1889760"/>
                </a:cubicBezTo>
                <a:cubicBezTo>
                  <a:pt x="2669292" y="1873055"/>
                  <a:pt x="2679767" y="1857867"/>
                  <a:pt x="2686517" y="1840992"/>
                </a:cubicBezTo>
                <a:cubicBezTo>
                  <a:pt x="2730044" y="1732176"/>
                  <a:pt x="2688372" y="1801633"/>
                  <a:pt x="2735285" y="1731264"/>
                </a:cubicBezTo>
                <a:cubicBezTo>
                  <a:pt x="2761071" y="1628121"/>
                  <a:pt x="2725944" y="1733084"/>
                  <a:pt x="2784053" y="1645920"/>
                </a:cubicBezTo>
                <a:cubicBezTo>
                  <a:pt x="2791182" y="1635227"/>
                  <a:pt x="2789869" y="1620502"/>
                  <a:pt x="2796245" y="1609344"/>
                </a:cubicBezTo>
                <a:cubicBezTo>
                  <a:pt x="2806327" y="1591701"/>
                  <a:pt x="2821010" y="1577111"/>
                  <a:pt x="2832821" y="1560576"/>
                </a:cubicBezTo>
                <a:cubicBezTo>
                  <a:pt x="2875256" y="1501167"/>
                  <a:pt x="2836857" y="1544348"/>
                  <a:pt x="2893781" y="1487424"/>
                </a:cubicBezTo>
                <a:cubicBezTo>
                  <a:pt x="2922771" y="1400455"/>
                  <a:pt x="2881664" y="1505599"/>
                  <a:pt x="2942549" y="1414272"/>
                </a:cubicBezTo>
                <a:cubicBezTo>
                  <a:pt x="2949678" y="1403579"/>
                  <a:pt x="2948500" y="1388930"/>
                  <a:pt x="2954741" y="1377696"/>
                </a:cubicBezTo>
                <a:cubicBezTo>
                  <a:pt x="2968973" y="1352078"/>
                  <a:pt x="2987253" y="1328928"/>
                  <a:pt x="3003509" y="1304544"/>
                </a:cubicBezTo>
                <a:cubicBezTo>
                  <a:pt x="3011637" y="1292352"/>
                  <a:pt x="3015701" y="1276096"/>
                  <a:pt x="3027893" y="1267968"/>
                </a:cubicBezTo>
                <a:lnTo>
                  <a:pt x="3064469" y="1243584"/>
                </a:lnTo>
                <a:cubicBezTo>
                  <a:pt x="3085895" y="1179306"/>
                  <a:pt x="3062500" y="1231317"/>
                  <a:pt x="3113237" y="1170432"/>
                </a:cubicBezTo>
                <a:cubicBezTo>
                  <a:pt x="3122618" y="1159175"/>
                  <a:pt x="3127260" y="1144217"/>
                  <a:pt x="3137621" y="1133856"/>
                </a:cubicBezTo>
                <a:cubicBezTo>
                  <a:pt x="3147982" y="1123495"/>
                  <a:pt x="3163072" y="1119008"/>
                  <a:pt x="3174197" y="1109472"/>
                </a:cubicBezTo>
                <a:cubicBezTo>
                  <a:pt x="3191652" y="1094511"/>
                  <a:pt x="3204573" y="1074498"/>
                  <a:pt x="3222965" y="1060704"/>
                </a:cubicBezTo>
                <a:cubicBezTo>
                  <a:pt x="3237505" y="1049799"/>
                  <a:pt x="3257193" y="1047225"/>
                  <a:pt x="3271733" y="1036320"/>
                </a:cubicBezTo>
                <a:cubicBezTo>
                  <a:pt x="3290125" y="1022526"/>
                  <a:pt x="3303046" y="1002513"/>
                  <a:pt x="3320501" y="987552"/>
                </a:cubicBezTo>
                <a:cubicBezTo>
                  <a:pt x="3331626" y="978016"/>
                  <a:pt x="3346716" y="973529"/>
                  <a:pt x="3357077" y="963168"/>
                </a:cubicBezTo>
                <a:cubicBezTo>
                  <a:pt x="3371445" y="948800"/>
                  <a:pt x="3380060" y="929504"/>
                  <a:pt x="3393653" y="914400"/>
                </a:cubicBezTo>
                <a:cubicBezTo>
                  <a:pt x="3416722" y="888768"/>
                  <a:pt x="3447677" y="869941"/>
                  <a:pt x="3466805" y="841248"/>
                </a:cubicBezTo>
                <a:cubicBezTo>
                  <a:pt x="3474933" y="829056"/>
                  <a:pt x="3484636" y="817778"/>
                  <a:pt x="3491189" y="804672"/>
                </a:cubicBezTo>
                <a:cubicBezTo>
                  <a:pt x="3496936" y="793177"/>
                  <a:pt x="3496252" y="778789"/>
                  <a:pt x="3503381" y="768096"/>
                </a:cubicBezTo>
                <a:cubicBezTo>
                  <a:pt x="3512945" y="753750"/>
                  <a:pt x="3527765" y="743712"/>
                  <a:pt x="3539957" y="731520"/>
                </a:cubicBezTo>
                <a:cubicBezTo>
                  <a:pt x="3544021" y="719328"/>
                  <a:pt x="3544121" y="704979"/>
                  <a:pt x="3552149" y="694944"/>
                </a:cubicBezTo>
                <a:cubicBezTo>
                  <a:pt x="3617173" y="613664"/>
                  <a:pt x="3564341" y="731520"/>
                  <a:pt x="3613109" y="633984"/>
                </a:cubicBezTo>
                <a:cubicBezTo>
                  <a:pt x="3618856" y="622489"/>
                  <a:pt x="3619060" y="608642"/>
                  <a:pt x="3625301" y="597408"/>
                </a:cubicBezTo>
                <a:cubicBezTo>
                  <a:pt x="3639533" y="571790"/>
                  <a:pt x="3664802" y="552058"/>
                  <a:pt x="3674069" y="524256"/>
                </a:cubicBezTo>
                <a:cubicBezTo>
                  <a:pt x="3704714" y="432321"/>
                  <a:pt x="3663376" y="545642"/>
                  <a:pt x="3710645" y="451104"/>
                </a:cubicBezTo>
                <a:cubicBezTo>
                  <a:pt x="3722731" y="426932"/>
                  <a:pt x="3731054" y="375429"/>
                  <a:pt x="3735029" y="353568"/>
                </a:cubicBezTo>
                <a:cubicBezTo>
                  <a:pt x="3739451" y="329246"/>
                  <a:pt x="3743157" y="304800"/>
                  <a:pt x="3747221" y="280416"/>
                </a:cubicBezTo>
                <a:cubicBezTo>
                  <a:pt x="3743157" y="251968"/>
                  <a:pt x="3761121" y="207114"/>
                  <a:pt x="3735029" y="195072"/>
                </a:cubicBezTo>
                <a:cubicBezTo>
                  <a:pt x="3633220" y="148083"/>
                  <a:pt x="3598175" y="184630"/>
                  <a:pt x="3564341" y="243840"/>
                </a:cubicBezTo>
                <a:cubicBezTo>
                  <a:pt x="3555324" y="259620"/>
                  <a:pt x="3548085" y="276352"/>
                  <a:pt x="3539957" y="292608"/>
                </a:cubicBezTo>
                <a:cubicBezTo>
                  <a:pt x="3544021" y="357632"/>
                  <a:pt x="3541988" y="423326"/>
                  <a:pt x="3552149" y="487680"/>
                </a:cubicBezTo>
                <a:cubicBezTo>
                  <a:pt x="3559196" y="532308"/>
                  <a:pt x="3584090" y="521939"/>
                  <a:pt x="3613109" y="536448"/>
                </a:cubicBezTo>
                <a:cubicBezTo>
                  <a:pt x="3701823" y="580805"/>
                  <a:pt x="3579822" y="550852"/>
                  <a:pt x="3735029" y="573024"/>
                </a:cubicBezTo>
                <a:cubicBezTo>
                  <a:pt x="3809235" y="568386"/>
                  <a:pt x="3942684" y="564086"/>
                  <a:pt x="4027637" y="548640"/>
                </a:cubicBezTo>
                <a:cubicBezTo>
                  <a:pt x="4075793" y="539884"/>
                  <a:pt x="4056166" y="534376"/>
                  <a:pt x="4100789" y="512064"/>
                </a:cubicBezTo>
                <a:cubicBezTo>
                  <a:pt x="4120364" y="502277"/>
                  <a:pt x="4141181" y="495159"/>
                  <a:pt x="4161749" y="487680"/>
                </a:cubicBezTo>
                <a:cubicBezTo>
                  <a:pt x="4245951" y="457061"/>
                  <a:pt x="4216638" y="468080"/>
                  <a:pt x="4295861" y="451104"/>
                </a:cubicBezTo>
                <a:cubicBezTo>
                  <a:pt x="4448950" y="418299"/>
                  <a:pt x="4356756" y="433696"/>
                  <a:pt x="4490933" y="414528"/>
                </a:cubicBezTo>
                <a:cubicBezTo>
                  <a:pt x="4573271" y="387082"/>
                  <a:pt x="4471918" y="418754"/>
                  <a:pt x="4600661" y="390144"/>
                </a:cubicBezTo>
                <a:cubicBezTo>
                  <a:pt x="4613206" y="387356"/>
                  <a:pt x="4624515" y="379769"/>
                  <a:pt x="4637237" y="377952"/>
                </a:cubicBezTo>
                <a:cubicBezTo>
                  <a:pt x="4681674" y="371604"/>
                  <a:pt x="4726645" y="369824"/>
                  <a:pt x="4771349" y="365760"/>
                </a:cubicBezTo>
                <a:cubicBezTo>
                  <a:pt x="4795733" y="357632"/>
                  <a:pt x="4819456" y="347156"/>
                  <a:pt x="4844501" y="341376"/>
                </a:cubicBezTo>
                <a:cubicBezTo>
                  <a:pt x="4872502" y="334914"/>
                  <a:pt x="4901108" y="329184"/>
                  <a:pt x="4929845" y="329184"/>
                </a:cubicBezTo>
                <a:cubicBezTo>
                  <a:pt x="5108707" y="329184"/>
                  <a:pt x="5287477" y="337312"/>
                  <a:pt x="5466293" y="341376"/>
                </a:cubicBezTo>
                <a:cubicBezTo>
                  <a:pt x="5478485" y="345440"/>
                  <a:pt x="5491635" y="347327"/>
                  <a:pt x="5502869" y="353568"/>
                </a:cubicBezTo>
                <a:cubicBezTo>
                  <a:pt x="5528487" y="367800"/>
                  <a:pt x="5576021" y="402336"/>
                  <a:pt x="5576021" y="402336"/>
                </a:cubicBezTo>
                <a:cubicBezTo>
                  <a:pt x="5584149" y="414528"/>
                  <a:pt x="5593852" y="425806"/>
                  <a:pt x="5600405" y="438912"/>
                </a:cubicBezTo>
                <a:cubicBezTo>
                  <a:pt x="5650882" y="539866"/>
                  <a:pt x="5567100" y="407242"/>
                  <a:pt x="5636981" y="512064"/>
                </a:cubicBezTo>
                <a:cubicBezTo>
                  <a:pt x="5641045" y="532384"/>
                  <a:pt x="5649173" y="552302"/>
                  <a:pt x="5649173" y="573024"/>
                </a:cubicBezTo>
                <a:cubicBezTo>
                  <a:pt x="5649173" y="634119"/>
                  <a:pt x="5651799" y="696633"/>
                  <a:pt x="5636981" y="755904"/>
                </a:cubicBezTo>
                <a:cubicBezTo>
                  <a:pt x="5633864" y="768372"/>
                  <a:pt x="5611900" y="762349"/>
                  <a:pt x="5600405" y="768096"/>
                </a:cubicBezTo>
                <a:cubicBezTo>
                  <a:pt x="5587299" y="774649"/>
                  <a:pt x="5576935" y="785927"/>
                  <a:pt x="5563829" y="792480"/>
                </a:cubicBezTo>
                <a:cubicBezTo>
                  <a:pt x="5552334" y="798227"/>
                  <a:pt x="5539286" y="800160"/>
                  <a:pt x="5527253" y="804672"/>
                </a:cubicBezTo>
                <a:cubicBezTo>
                  <a:pt x="5506761" y="812356"/>
                  <a:pt x="5486613" y="820928"/>
                  <a:pt x="5466293" y="829056"/>
                </a:cubicBezTo>
                <a:cubicBezTo>
                  <a:pt x="5393141" y="824992"/>
                  <a:pt x="5318562" y="831807"/>
                  <a:pt x="5246837" y="816864"/>
                </a:cubicBezTo>
                <a:cubicBezTo>
                  <a:pt x="5218147" y="810887"/>
                  <a:pt x="5173685" y="768096"/>
                  <a:pt x="5173685" y="768096"/>
                </a:cubicBezTo>
                <a:cubicBezTo>
                  <a:pt x="5165557" y="743712"/>
                  <a:pt x="5147950" y="720611"/>
                  <a:pt x="5149301" y="694944"/>
                </a:cubicBezTo>
                <a:cubicBezTo>
                  <a:pt x="5153365" y="617728"/>
                  <a:pt x="5151046" y="539910"/>
                  <a:pt x="5161493" y="463296"/>
                </a:cubicBezTo>
                <a:cubicBezTo>
                  <a:pt x="5167508" y="419183"/>
                  <a:pt x="5194339" y="428585"/>
                  <a:pt x="5222453" y="414528"/>
                </a:cubicBezTo>
                <a:cubicBezTo>
                  <a:pt x="5235559" y="407975"/>
                  <a:pt x="5245639" y="396095"/>
                  <a:pt x="5259029" y="390144"/>
                </a:cubicBezTo>
                <a:cubicBezTo>
                  <a:pt x="5282517" y="379705"/>
                  <a:pt x="5309192" y="377255"/>
                  <a:pt x="5332181" y="365760"/>
                </a:cubicBezTo>
                <a:cubicBezTo>
                  <a:pt x="5394055" y="334823"/>
                  <a:pt x="5365827" y="351458"/>
                  <a:pt x="5417525" y="316992"/>
                </a:cubicBezTo>
                <a:cubicBezTo>
                  <a:pt x="5425653" y="304800"/>
                  <a:pt x="5435356" y="293522"/>
                  <a:pt x="5441909" y="280416"/>
                </a:cubicBezTo>
                <a:cubicBezTo>
                  <a:pt x="5485910" y="192413"/>
                  <a:pt x="5379222" y="249600"/>
                  <a:pt x="5612597" y="231648"/>
                </a:cubicBezTo>
                <a:cubicBezTo>
                  <a:pt x="5643242" y="139713"/>
                  <a:pt x="5598340" y="249470"/>
                  <a:pt x="5661365" y="170688"/>
                </a:cubicBezTo>
                <a:cubicBezTo>
                  <a:pt x="5669393" y="160653"/>
                  <a:pt x="5664470" y="143199"/>
                  <a:pt x="5673557" y="134112"/>
                </a:cubicBezTo>
                <a:cubicBezTo>
                  <a:pt x="5682644" y="125025"/>
                  <a:pt x="5697665" y="125037"/>
                  <a:pt x="5710133" y="121920"/>
                </a:cubicBezTo>
                <a:cubicBezTo>
                  <a:pt x="5730237" y="116894"/>
                  <a:pt x="5751101" y="115180"/>
                  <a:pt x="5771093" y="109728"/>
                </a:cubicBezTo>
                <a:cubicBezTo>
                  <a:pt x="5795890" y="102965"/>
                  <a:pt x="5819861" y="93472"/>
                  <a:pt x="5844245" y="85344"/>
                </a:cubicBezTo>
                <a:cubicBezTo>
                  <a:pt x="5856437" y="81280"/>
                  <a:pt x="5870128" y="80281"/>
                  <a:pt x="5880821" y="73152"/>
                </a:cubicBezTo>
                <a:cubicBezTo>
                  <a:pt x="5893013" y="65024"/>
                  <a:pt x="5904007" y="54719"/>
                  <a:pt x="5917397" y="48768"/>
                </a:cubicBezTo>
                <a:cubicBezTo>
                  <a:pt x="6018265" y="3938"/>
                  <a:pt x="5964856" y="50077"/>
                  <a:pt x="601493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5535168" y="2377440"/>
            <a:ext cx="3340608" cy="2523744"/>
          </a:xfrm>
          <a:custGeom>
            <a:avLst/>
            <a:gdLst>
              <a:gd name="connsiteX0" fmla="*/ 60960 w 3340608"/>
              <a:gd name="connsiteY0" fmla="*/ 2523744 h 2523744"/>
              <a:gd name="connsiteX1" fmla="*/ 24384 w 3340608"/>
              <a:gd name="connsiteY1" fmla="*/ 2462784 h 2523744"/>
              <a:gd name="connsiteX2" fmla="*/ 12192 w 3340608"/>
              <a:gd name="connsiteY2" fmla="*/ 2389632 h 2523744"/>
              <a:gd name="connsiteX3" fmla="*/ 0 w 3340608"/>
              <a:gd name="connsiteY3" fmla="*/ 2353056 h 2523744"/>
              <a:gd name="connsiteX4" fmla="*/ 12192 w 3340608"/>
              <a:gd name="connsiteY4" fmla="*/ 2279904 h 2523744"/>
              <a:gd name="connsiteX5" fmla="*/ 85344 w 3340608"/>
              <a:gd name="connsiteY5" fmla="*/ 2206752 h 2523744"/>
              <a:gd name="connsiteX6" fmla="*/ 121920 w 3340608"/>
              <a:gd name="connsiteY6" fmla="*/ 2170176 h 2523744"/>
              <a:gd name="connsiteX7" fmla="*/ 158496 w 3340608"/>
              <a:gd name="connsiteY7" fmla="*/ 2133600 h 2523744"/>
              <a:gd name="connsiteX8" fmla="*/ 231648 w 3340608"/>
              <a:gd name="connsiteY8" fmla="*/ 2109216 h 2523744"/>
              <a:gd name="connsiteX9" fmla="*/ 268224 w 3340608"/>
              <a:gd name="connsiteY9" fmla="*/ 2097024 h 2523744"/>
              <a:gd name="connsiteX10" fmla="*/ 329184 w 3340608"/>
              <a:gd name="connsiteY10" fmla="*/ 2084832 h 2523744"/>
              <a:gd name="connsiteX11" fmla="*/ 499872 w 3340608"/>
              <a:gd name="connsiteY11" fmla="*/ 2060448 h 2523744"/>
              <a:gd name="connsiteX12" fmla="*/ 573024 w 3340608"/>
              <a:gd name="connsiteY12" fmla="*/ 2036064 h 2523744"/>
              <a:gd name="connsiteX13" fmla="*/ 633984 w 3340608"/>
              <a:gd name="connsiteY13" fmla="*/ 2011680 h 2523744"/>
              <a:gd name="connsiteX14" fmla="*/ 719328 w 3340608"/>
              <a:gd name="connsiteY14" fmla="*/ 1999488 h 2523744"/>
              <a:gd name="connsiteX15" fmla="*/ 792480 w 3340608"/>
              <a:gd name="connsiteY15" fmla="*/ 1975104 h 2523744"/>
              <a:gd name="connsiteX16" fmla="*/ 877824 w 3340608"/>
              <a:gd name="connsiteY16" fmla="*/ 1914144 h 2523744"/>
              <a:gd name="connsiteX17" fmla="*/ 950976 w 3340608"/>
              <a:gd name="connsiteY17" fmla="*/ 1865376 h 2523744"/>
              <a:gd name="connsiteX18" fmla="*/ 1048512 w 3340608"/>
              <a:gd name="connsiteY18" fmla="*/ 1804416 h 2523744"/>
              <a:gd name="connsiteX19" fmla="*/ 1085088 w 3340608"/>
              <a:gd name="connsiteY19" fmla="*/ 1731264 h 2523744"/>
              <a:gd name="connsiteX20" fmla="*/ 1097280 w 3340608"/>
              <a:gd name="connsiteY20" fmla="*/ 1694688 h 2523744"/>
              <a:gd name="connsiteX21" fmla="*/ 1121664 w 3340608"/>
              <a:gd name="connsiteY21" fmla="*/ 1645920 h 2523744"/>
              <a:gd name="connsiteX22" fmla="*/ 1109472 w 3340608"/>
              <a:gd name="connsiteY22" fmla="*/ 1402080 h 2523744"/>
              <a:gd name="connsiteX23" fmla="*/ 1060704 w 3340608"/>
              <a:gd name="connsiteY23" fmla="*/ 1292352 h 2523744"/>
              <a:gd name="connsiteX24" fmla="*/ 1024128 w 3340608"/>
              <a:gd name="connsiteY24" fmla="*/ 1255776 h 2523744"/>
              <a:gd name="connsiteX25" fmla="*/ 987552 w 3340608"/>
              <a:gd name="connsiteY25" fmla="*/ 1231392 h 2523744"/>
              <a:gd name="connsiteX26" fmla="*/ 877824 w 3340608"/>
              <a:gd name="connsiteY26" fmla="*/ 1207008 h 2523744"/>
              <a:gd name="connsiteX27" fmla="*/ 841248 w 3340608"/>
              <a:gd name="connsiteY27" fmla="*/ 1194816 h 2523744"/>
              <a:gd name="connsiteX28" fmla="*/ 585216 w 3340608"/>
              <a:gd name="connsiteY28" fmla="*/ 1231392 h 2523744"/>
              <a:gd name="connsiteX29" fmla="*/ 548640 w 3340608"/>
              <a:gd name="connsiteY29" fmla="*/ 1267968 h 2523744"/>
              <a:gd name="connsiteX30" fmla="*/ 512064 w 3340608"/>
              <a:gd name="connsiteY30" fmla="*/ 1341120 h 2523744"/>
              <a:gd name="connsiteX31" fmla="*/ 499872 w 3340608"/>
              <a:gd name="connsiteY31" fmla="*/ 1377696 h 2523744"/>
              <a:gd name="connsiteX32" fmla="*/ 475488 w 3340608"/>
              <a:gd name="connsiteY32" fmla="*/ 1414272 h 2523744"/>
              <a:gd name="connsiteX33" fmla="*/ 451104 w 3340608"/>
              <a:gd name="connsiteY33" fmla="*/ 1487424 h 2523744"/>
              <a:gd name="connsiteX34" fmla="*/ 426720 w 3340608"/>
              <a:gd name="connsiteY34" fmla="*/ 1572768 h 2523744"/>
              <a:gd name="connsiteX35" fmla="*/ 438912 w 3340608"/>
              <a:gd name="connsiteY35" fmla="*/ 1792224 h 2523744"/>
              <a:gd name="connsiteX36" fmla="*/ 451104 w 3340608"/>
              <a:gd name="connsiteY36" fmla="*/ 1828800 h 2523744"/>
              <a:gd name="connsiteX37" fmla="*/ 487680 w 3340608"/>
              <a:gd name="connsiteY37" fmla="*/ 1865376 h 2523744"/>
              <a:gd name="connsiteX38" fmla="*/ 524256 w 3340608"/>
              <a:gd name="connsiteY38" fmla="*/ 1938528 h 2523744"/>
              <a:gd name="connsiteX39" fmla="*/ 597408 w 3340608"/>
              <a:gd name="connsiteY39" fmla="*/ 1987296 h 2523744"/>
              <a:gd name="connsiteX40" fmla="*/ 609600 w 3340608"/>
              <a:gd name="connsiteY40" fmla="*/ 2023872 h 2523744"/>
              <a:gd name="connsiteX41" fmla="*/ 682752 w 3340608"/>
              <a:gd name="connsiteY41" fmla="*/ 2060448 h 2523744"/>
              <a:gd name="connsiteX42" fmla="*/ 719328 w 3340608"/>
              <a:gd name="connsiteY42" fmla="*/ 2084832 h 2523744"/>
              <a:gd name="connsiteX43" fmla="*/ 755904 w 3340608"/>
              <a:gd name="connsiteY43" fmla="*/ 2097024 h 2523744"/>
              <a:gd name="connsiteX44" fmla="*/ 890016 w 3340608"/>
              <a:gd name="connsiteY44" fmla="*/ 2133600 h 2523744"/>
              <a:gd name="connsiteX45" fmla="*/ 1133856 w 3340608"/>
              <a:gd name="connsiteY45" fmla="*/ 2121408 h 2523744"/>
              <a:gd name="connsiteX46" fmla="*/ 1219200 w 3340608"/>
              <a:gd name="connsiteY46" fmla="*/ 2084832 h 2523744"/>
              <a:gd name="connsiteX47" fmla="*/ 1304544 w 3340608"/>
              <a:gd name="connsiteY47" fmla="*/ 2060448 h 2523744"/>
              <a:gd name="connsiteX48" fmla="*/ 1341120 w 3340608"/>
              <a:gd name="connsiteY48" fmla="*/ 2036064 h 2523744"/>
              <a:gd name="connsiteX49" fmla="*/ 1389888 w 3340608"/>
              <a:gd name="connsiteY49" fmla="*/ 2011680 h 2523744"/>
              <a:gd name="connsiteX50" fmla="*/ 1463040 w 3340608"/>
              <a:gd name="connsiteY50" fmla="*/ 1975104 h 2523744"/>
              <a:gd name="connsiteX51" fmla="*/ 1499616 w 3340608"/>
              <a:gd name="connsiteY51" fmla="*/ 1938528 h 2523744"/>
              <a:gd name="connsiteX52" fmla="*/ 1597152 w 3340608"/>
              <a:gd name="connsiteY52" fmla="*/ 1889760 h 2523744"/>
              <a:gd name="connsiteX53" fmla="*/ 1645920 w 3340608"/>
              <a:gd name="connsiteY53" fmla="*/ 1877568 h 2523744"/>
              <a:gd name="connsiteX54" fmla="*/ 1682496 w 3340608"/>
              <a:gd name="connsiteY54" fmla="*/ 1853184 h 2523744"/>
              <a:gd name="connsiteX55" fmla="*/ 1743456 w 3340608"/>
              <a:gd name="connsiteY55" fmla="*/ 1780032 h 2523744"/>
              <a:gd name="connsiteX56" fmla="*/ 1780032 w 3340608"/>
              <a:gd name="connsiteY56" fmla="*/ 1706880 h 2523744"/>
              <a:gd name="connsiteX57" fmla="*/ 1767840 w 3340608"/>
              <a:gd name="connsiteY57" fmla="*/ 1584960 h 2523744"/>
              <a:gd name="connsiteX58" fmla="*/ 1731264 w 3340608"/>
              <a:gd name="connsiteY58" fmla="*/ 1560576 h 2523744"/>
              <a:gd name="connsiteX59" fmla="*/ 1560576 w 3340608"/>
              <a:gd name="connsiteY59" fmla="*/ 1572768 h 2523744"/>
              <a:gd name="connsiteX60" fmla="*/ 1487424 w 3340608"/>
              <a:gd name="connsiteY60" fmla="*/ 1621536 h 2523744"/>
              <a:gd name="connsiteX61" fmla="*/ 1463040 w 3340608"/>
              <a:gd name="connsiteY61" fmla="*/ 1694688 h 2523744"/>
              <a:gd name="connsiteX62" fmla="*/ 1475232 w 3340608"/>
              <a:gd name="connsiteY62" fmla="*/ 1914144 h 2523744"/>
              <a:gd name="connsiteX63" fmla="*/ 1487424 w 3340608"/>
              <a:gd name="connsiteY63" fmla="*/ 1950720 h 2523744"/>
              <a:gd name="connsiteX64" fmla="*/ 1560576 w 3340608"/>
              <a:gd name="connsiteY64" fmla="*/ 1999488 h 2523744"/>
              <a:gd name="connsiteX65" fmla="*/ 1889760 w 3340608"/>
              <a:gd name="connsiteY65" fmla="*/ 1987296 h 2523744"/>
              <a:gd name="connsiteX66" fmla="*/ 1975104 w 3340608"/>
              <a:gd name="connsiteY66" fmla="*/ 1950720 h 2523744"/>
              <a:gd name="connsiteX67" fmla="*/ 2060448 w 3340608"/>
              <a:gd name="connsiteY67" fmla="*/ 1926336 h 2523744"/>
              <a:gd name="connsiteX68" fmla="*/ 2133600 w 3340608"/>
              <a:gd name="connsiteY68" fmla="*/ 1865376 h 2523744"/>
              <a:gd name="connsiteX69" fmla="*/ 2182368 w 3340608"/>
              <a:gd name="connsiteY69" fmla="*/ 1792224 h 2523744"/>
              <a:gd name="connsiteX70" fmla="*/ 2206752 w 3340608"/>
              <a:gd name="connsiteY70" fmla="*/ 1755648 h 2523744"/>
              <a:gd name="connsiteX71" fmla="*/ 2279904 w 3340608"/>
              <a:gd name="connsiteY71" fmla="*/ 1682496 h 2523744"/>
              <a:gd name="connsiteX72" fmla="*/ 2316480 w 3340608"/>
              <a:gd name="connsiteY72" fmla="*/ 1609344 h 2523744"/>
              <a:gd name="connsiteX73" fmla="*/ 2389632 w 3340608"/>
              <a:gd name="connsiteY73" fmla="*/ 1487424 h 2523744"/>
              <a:gd name="connsiteX74" fmla="*/ 2426208 w 3340608"/>
              <a:gd name="connsiteY74" fmla="*/ 1463040 h 2523744"/>
              <a:gd name="connsiteX75" fmla="*/ 2462784 w 3340608"/>
              <a:gd name="connsiteY75" fmla="*/ 1389888 h 2523744"/>
              <a:gd name="connsiteX76" fmla="*/ 2487168 w 3340608"/>
              <a:gd name="connsiteY76" fmla="*/ 1316736 h 2523744"/>
              <a:gd name="connsiteX77" fmla="*/ 2535936 w 3340608"/>
              <a:gd name="connsiteY77" fmla="*/ 1231392 h 2523744"/>
              <a:gd name="connsiteX78" fmla="*/ 2560320 w 3340608"/>
              <a:gd name="connsiteY78" fmla="*/ 1146048 h 2523744"/>
              <a:gd name="connsiteX79" fmla="*/ 2584704 w 3340608"/>
              <a:gd name="connsiteY79" fmla="*/ 1109472 h 2523744"/>
              <a:gd name="connsiteX80" fmla="*/ 2621280 w 3340608"/>
              <a:gd name="connsiteY80" fmla="*/ 1036320 h 2523744"/>
              <a:gd name="connsiteX81" fmla="*/ 2706624 w 3340608"/>
              <a:gd name="connsiteY81" fmla="*/ 987552 h 2523744"/>
              <a:gd name="connsiteX82" fmla="*/ 2791968 w 3340608"/>
              <a:gd name="connsiteY82" fmla="*/ 950976 h 2523744"/>
              <a:gd name="connsiteX83" fmla="*/ 3023616 w 3340608"/>
              <a:gd name="connsiteY83" fmla="*/ 963168 h 2523744"/>
              <a:gd name="connsiteX84" fmla="*/ 3060192 w 3340608"/>
              <a:gd name="connsiteY84" fmla="*/ 987552 h 2523744"/>
              <a:gd name="connsiteX85" fmla="*/ 3096768 w 3340608"/>
              <a:gd name="connsiteY85" fmla="*/ 999744 h 2523744"/>
              <a:gd name="connsiteX86" fmla="*/ 3133344 w 3340608"/>
              <a:gd name="connsiteY86" fmla="*/ 1036320 h 2523744"/>
              <a:gd name="connsiteX87" fmla="*/ 3182112 w 3340608"/>
              <a:gd name="connsiteY87" fmla="*/ 1072896 h 2523744"/>
              <a:gd name="connsiteX88" fmla="*/ 3194304 w 3340608"/>
              <a:gd name="connsiteY88" fmla="*/ 1109472 h 2523744"/>
              <a:gd name="connsiteX89" fmla="*/ 3230880 w 3340608"/>
              <a:gd name="connsiteY89" fmla="*/ 1133856 h 2523744"/>
              <a:gd name="connsiteX90" fmla="*/ 3267456 w 3340608"/>
              <a:gd name="connsiteY90" fmla="*/ 1170432 h 2523744"/>
              <a:gd name="connsiteX91" fmla="*/ 3279648 w 3340608"/>
              <a:gd name="connsiteY91" fmla="*/ 1207008 h 2523744"/>
              <a:gd name="connsiteX92" fmla="*/ 3304032 w 3340608"/>
              <a:gd name="connsiteY92" fmla="*/ 1243584 h 2523744"/>
              <a:gd name="connsiteX93" fmla="*/ 3316224 w 3340608"/>
              <a:gd name="connsiteY93" fmla="*/ 1292352 h 2523744"/>
              <a:gd name="connsiteX94" fmla="*/ 3340608 w 3340608"/>
              <a:gd name="connsiteY94" fmla="*/ 1389888 h 2523744"/>
              <a:gd name="connsiteX95" fmla="*/ 3328416 w 3340608"/>
              <a:gd name="connsiteY95" fmla="*/ 1499616 h 2523744"/>
              <a:gd name="connsiteX96" fmla="*/ 3291840 w 3340608"/>
              <a:gd name="connsiteY96" fmla="*/ 1511808 h 2523744"/>
              <a:gd name="connsiteX97" fmla="*/ 3255264 w 3340608"/>
              <a:gd name="connsiteY97" fmla="*/ 1536192 h 2523744"/>
              <a:gd name="connsiteX98" fmla="*/ 3072384 w 3340608"/>
              <a:gd name="connsiteY98" fmla="*/ 1572768 h 2523744"/>
              <a:gd name="connsiteX99" fmla="*/ 3011424 w 3340608"/>
              <a:gd name="connsiteY99" fmla="*/ 1584960 h 2523744"/>
              <a:gd name="connsiteX100" fmla="*/ 2755392 w 3340608"/>
              <a:gd name="connsiteY100" fmla="*/ 1572768 h 2523744"/>
              <a:gd name="connsiteX101" fmla="*/ 2706624 w 3340608"/>
              <a:gd name="connsiteY101" fmla="*/ 1548384 h 2523744"/>
              <a:gd name="connsiteX102" fmla="*/ 2596896 w 3340608"/>
              <a:gd name="connsiteY102" fmla="*/ 1463040 h 2523744"/>
              <a:gd name="connsiteX103" fmla="*/ 2548128 w 3340608"/>
              <a:gd name="connsiteY103" fmla="*/ 1426464 h 2523744"/>
              <a:gd name="connsiteX104" fmla="*/ 2523744 w 3340608"/>
              <a:gd name="connsiteY104" fmla="*/ 1389888 h 2523744"/>
              <a:gd name="connsiteX105" fmla="*/ 2474976 w 3340608"/>
              <a:gd name="connsiteY105" fmla="*/ 1267968 h 2523744"/>
              <a:gd name="connsiteX106" fmla="*/ 2462784 w 3340608"/>
              <a:gd name="connsiteY106" fmla="*/ 1219200 h 2523744"/>
              <a:gd name="connsiteX107" fmla="*/ 2438400 w 3340608"/>
              <a:gd name="connsiteY107" fmla="*/ 1146048 h 2523744"/>
              <a:gd name="connsiteX108" fmla="*/ 2426208 w 3340608"/>
              <a:gd name="connsiteY108" fmla="*/ 1097280 h 2523744"/>
              <a:gd name="connsiteX109" fmla="*/ 2414016 w 3340608"/>
              <a:gd name="connsiteY109" fmla="*/ 1060704 h 2523744"/>
              <a:gd name="connsiteX110" fmla="*/ 2389632 w 3340608"/>
              <a:gd name="connsiteY110" fmla="*/ 975360 h 2523744"/>
              <a:gd name="connsiteX111" fmla="*/ 2365248 w 3340608"/>
              <a:gd name="connsiteY111" fmla="*/ 938784 h 2523744"/>
              <a:gd name="connsiteX112" fmla="*/ 2328672 w 3340608"/>
              <a:gd name="connsiteY112" fmla="*/ 829056 h 2523744"/>
              <a:gd name="connsiteX113" fmla="*/ 2304288 w 3340608"/>
              <a:gd name="connsiteY113" fmla="*/ 755904 h 2523744"/>
              <a:gd name="connsiteX114" fmla="*/ 2255520 w 3340608"/>
              <a:gd name="connsiteY114" fmla="*/ 682752 h 2523744"/>
              <a:gd name="connsiteX115" fmla="*/ 2218944 w 3340608"/>
              <a:gd name="connsiteY115" fmla="*/ 609600 h 2523744"/>
              <a:gd name="connsiteX116" fmla="*/ 2145792 w 3340608"/>
              <a:gd name="connsiteY116" fmla="*/ 536448 h 2523744"/>
              <a:gd name="connsiteX117" fmla="*/ 2109216 w 3340608"/>
              <a:gd name="connsiteY117" fmla="*/ 499872 h 2523744"/>
              <a:gd name="connsiteX118" fmla="*/ 2048256 w 3340608"/>
              <a:gd name="connsiteY118" fmla="*/ 414528 h 2523744"/>
              <a:gd name="connsiteX119" fmla="*/ 2011680 w 3340608"/>
              <a:gd name="connsiteY119" fmla="*/ 402336 h 2523744"/>
              <a:gd name="connsiteX120" fmla="*/ 1889760 w 3340608"/>
              <a:gd name="connsiteY120" fmla="*/ 341376 h 2523744"/>
              <a:gd name="connsiteX121" fmla="*/ 1572768 w 3340608"/>
              <a:gd name="connsiteY121" fmla="*/ 377952 h 2523744"/>
              <a:gd name="connsiteX122" fmla="*/ 1548384 w 3340608"/>
              <a:gd name="connsiteY122" fmla="*/ 414528 h 2523744"/>
              <a:gd name="connsiteX123" fmla="*/ 1536192 w 3340608"/>
              <a:gd name="connsiteY123" fmla="*/ 463296 h 2523744"/>
              <a:gd name="connsiteX124" fmla="*/ 1511808 w 3340608"/>
              <a:gd name="connsiteY124" fmla="*/ 585216 h 2523744"/>
              <a:gd name="connsiteX125" fmla="*/ 1560576 w 3340608"/>
              <a:gd name="connsiteY125" fmla="*/ 731520 h 2523744"/>
              <a:gd name="connsiteX126" fmla="*/ 1621536 w 3340608"/>
              <a:gd name="connsiteY126" fmla="*/ 743712 h 2523744"/>
              <a:gd name="connsiteX127" fmla="*/ 1670304 w 3340608"/>
              <a:gd name="connsiteY127" fmla="*/ 755904 h 2523744"/>
              <a:gd name="connsiteX128" fmla="*/ 1743456 w 3340608"/>
              <a:gd name="connsiteY128" fmla="*/ 780288 h 2523744"/>
              <a:gd name="connsiteX129" fmla="*/ 2011680 w 3340608"/>
              <a:gd name="connsiteY129" fmla="*/ 768096 h 2523744"/>
              <a:gd name="connsiteX130" fmla="*/ 2084832 w 3340608"/>
              <a:gd name="connsiteY130" fmla="*/ 743712 h 2523744"/>
              <a:gd name="connsiteX131" fmla="*/ 2170176 w 3340608"/>
              <a:gd name="connsiteY131" fmla="*/ 719328 h 2523744"/>
              <a:gd name="connsiteX132" fmla="*/ 2206752 w 3340608"/>
              <a:gd name="connsiteY132" fmla="*/ 682752 h 2523744"/>
              <a:gd name="connsiteX133" fmla="*/ 2279904 w 3340608"/>
              <a:gd name="connsiteY133" fmla="*/ 658368 h 2523744"/>
              <a:gd name="connsiteX134" fmla="*/ 2316480 w 3340608"/>
              <a:gd name="connsiteY134" fmla="*/ 621792 h 2523744"/>
              <a:gd name="connsiteX135" fmla="*/ 2353056 w 3340608"/>
              <a:gd name="connsiteY135" fmla="*/ 597408 h 2523744"/>
              <a:gd name="connsiteX136" fmla="*/ 2414016 w 3340608"/>
              <a:gd name="connsiteY136" fmla="*/ 536448 h 2523744"/>
              <a:gd name="connsiteX137" fmla="*/ 2438400 w 3340608"/>
              <a:gd name="connsiteY137" fmla="*/ 499872 h 2523744"/>
              <a:gd name="connsiteX138" fmla="*/ 2474976 w 3340608"/>
              <a:gd name="connsiteY138" fmla="*/ 475488 h 2523744"/>
              <a:gd name="connsiteX139" fmla="*/ 2523744 w 3340608"/>
              <a:gd name="connsiteY139" fmla="*/ 414528 h 2523744"/>
              <a:gd name="connsiteX140" fmla="*/ 2584704 w 3340608"/>
              <a:gd name="connsiteY140" fmla="*/ 292608 h 2523744"/>
              <a:gd name="connsiteX141" fmla="*/ 2633472 w 3340608"/>
              <a:gd name="connsiteY141" fmla="*/ 195072 h 2523744"/>
              <a:gd name="connsiteX142" fmla="*/ 2657856 w 3340608"/>
              <a:gd name="connsiteY142" fmla="*/ 158496 h 2523744"/>
              <a:gd name="connsiteX143" fmla="*/ 2670048 w 3340608"/>
              <a:gd name="connsiteY143" fmla="*/ 121920 h 2523744"/>
              <a:gd name="connsiteX144" fmla="*/ 2706624 w 3340608"/>
              <a:gd name="connsiteY144" fmla="*/ 48768 h 2523744"/>
              <a:gd name="connsiteX145" fmla="*/ 2718816 w 3340608"/>
              <a:gd name="connsiteY145" fmla="*/ 0 h 25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340608" h="2523744">
                <a:moveTo>
                  <a:pt x="60960" y="2523744"/>
                </a:moveTo>
                <a:cubicBezTo>
                  <a:pt x="48768" y="2503424"/>
                  <a:pt x="32482" y="2485054"/>
                  <a:pt x="24384" y="2462784"/>
                </a:cubicBezTo>
                <a:cubicBezTo>
                  <a:pt x="15936" y="2439552"/>
                  <a:pt x="17555" y="2413764"/>
                  <a:pt x="12192" y="2389632"/>
                </a:cubicBezTo>
                <a:cubicBezTo>
                  <a:pt x="9404" y="2377087"/>
                  <a:pt x="4064" y="2365248"/>
                  <a:pt x="0" y="2353056"/>
                </a:cubicBezTo>
                <a:cubicBezTo>
                  <a:pt x="4064" y="2328672"/>
                  <a:pt x="-264" y="2301257"/>
                  <a:pt x="12192" y="2279904"/>
                </a:cubicBezTo>
                <a:cubicBezTo>
                  <a:pt x="29568" y="2250117"/>
                  <a:pt x="60960" y="2231136"/>
                  <a:pt x="85344" y="2206752"/>
                </a:cubicBezTo>
                <a:lnTo>
                  <a:pt x="121920" y="2170176"/>
                </a:lnTo>
                <a:cubicBezTo>
                  <a:pt x="134112" y="2157984"/>
                  <a:pt x="142139" y="2139052"/>
                  <a:pt x="158496" y="2133600"/>
                </a:cubicBezTo>
                <a:lnTo>
                  <a:pt x="231648" y="2109216"/>
                </a:lnTo>
                <a:cubicBezTo>
                  <a:pt x="243840" y="2105152"/>
                  <a:pt x="255622" y="2099544"/>
                  <a:pt x="268224" y="2097024"/>
                </a:cubicBezTo>
                <a:cubicBezTo>
                  <a:pt x="288544" y="2092960"/>
                  <a:pt x="308715" y="2088064"/>
                  <a:pt x="329184" y="2084832"/>
                </a:cubicBezTo>
                <a:cubicBezTo>
                  <a:pt x="385954" y="2075868"/>
                  <a:pt x="499872" y="2060448"/>
                  <a:pt x="499872" y="2060448"/>
                </a:cubicBezTo>
                <a:cubicBezTo>
                  <a:pt x="524256" y="2052320"/>
                  <a:pt x="549159" y="2045610"/>
                  <a:pt x="573024" y="2036064"/>
                </a:cubicBezTo>
                <a:cubicBezTo>
                  <a:pt x="593344" y="2027936"/>
                  <a:pt x="612752" y="2016988"/>
                  <a:pt x="633984" y="2011680"/>
                </a:cubicBezTo>
                <a:cubicBezTo>
                  <a:pt x="661863" y="2004710"/>
                  <a:pt x="690880" y="2003552"/>
                  <a:pt x="719328" y="1999488"/>
                </a:cubicBezTo>
                <a:cubicBezTo>
                  <a:pt x="743712" y="1991360"/>
                  <a:pt x="771094" y="1989361"/>
                  <a:pt x="792480" y="1975104"/>
                </a:cubicBezTo>
                <a:cubicBezTo>
                  <a:pt x="911394" y="1895828"/>
                  <a:pt x="726598" y="2020002"/>
                  <a:pt x="877824" y="1914144"/>
                </a:cubicBezTo>
                <a:cubicBezTo>
                  <a:pt x="901832" y="1897338"/>
                  <a:pt x="930254" y="1886098"/>
                  <a:pt x="950976" y="1865376"/>
                </a:cubicBezTo>
                <a:cubicBezTo>
                  <a:pt x="1011592" y="1804760"/>
                  <a:pt x="977441" y="1822184"/>
                  <a:pt x="1048512" y="1804416"/>
                </a:cubicBezTo>
                <a:cubicBezTo>
                  <a:pt x="1079157" y="1712481"/>
                  <a:pt x="1037819" y="1825802"/>
                  <a:pt x="1085088" y="1731264"/>
                </a:cubicBezTo>
                <a:cubicBezTo>
                  <a:pt x="1090835" y="1719769"/>
                  <a:pt x="1092218" y="1706500"/>
                  <a:pt x="1097280" y="1694688"/>
                </a:cubicBezTo>
                <a:cubicBezTo>
                  <a:pt x="1104439" y="1677983"/>
                  <a:pt x="1113536" y="1662176"/>
                  <a:pt x="1121664" y="1645920"/>
                </a:cubicBezTo>
                <a:cubicBezTo>
                  <a:pt x="1117600" y="1564640"/>
                  <a:pt x="1118800" y="1482925"/>
                  <a:pt x="1109472" y="1402080"/>
                </a:cubicBezTo>
                <a:cubicBezTo>
                  <a:pt x="1105200" y="1365056"/>
                  <a:pt x="1085238" y="1321793"/>
                  <a:pt x="1060704" y="1292352"/>
                </a:cubicBezTo>
                <a:cubicBezTo>
                  <a:pt x="1049666" y="1279106"/>
                  <a:pt x="1037374" y="1266814"/>
                  <a:pt x="1024128" y="1255776"/>
                </a:cubicBezTo>
                <a:cubicBezTo>
                  <a:pt x="1012871" y="1246395"/>
                  <a:pt x="1000658" y="1237945"/>
                  <a:pt x="987552" y="1231392"/>
                </a:cubicBezTo>
                <a:cubicBezTo>
                  <a:pt x="954617" y="1214924"/>
                  <a:pt x="911539" y="1214500"/>
                  <a:pt x="877824" y="1207008"/>
                </a:cubicBezTo>
                <a:cubicBezTo>
                  <a:pt x="865279" y="1204220"/>
                  <a:pt x="853440" y="1198880"/>
                  <a:pt x="841248" y="1194816"/>
                </a:cubicBezTo>
                <a:cubicBezTo>
                  <a:pt x="711664" y="1202015"/>
                  <a:pt x="661851" y="1167529"/>
                  <a:pt x="585216" y="1231392"/>
                </a:cubicBezTo>
                <a:cubicBezTo>
                  <a:pt x="571970" y="1242430"/>
                  <a:pt x="560832" y="1255776"/>
                  <a:pt x="548640" y="1267968"/>
                </a:cubicBezTo>
                <a:cubicBezTo>
                  <a:pt x="517995" y="1359903"/>
                  <a:pt x="559333" y="1246582"/>
                  <a:pt x="512064" y="1341120"/>
                </a:cubicBezTo>
                <a:cubicBezTo>
                  <a:pt x="506317" y="1352615"/>
                  <a:pt x="505619" y="1366201"/>
                  <a:pt x="499872" y="1377696"/>
                </a:cubicBezTo>
                <a:cubicBezTo>
                  <a:pt x="493319" y="1390802"/>
                  <a:pt x="481439" y="1400882"/>
                  <a:pt x="475488" y="1414272"/>
                </a:cubicBezTo>
                <a:cubicBezTo>
                  <a:pt x="465049" y="1437760"/>
                  <a:pt x="459232" y="1463040"/>
                  <a:pt x="451104" y="1487424"/>
                </a:cubicBezTo>
                <a:cubicBezTo>
                  <a:pt x="433613" y="1539896"/>
                  <a:pt x="442029" y="1511532"/>
                  <a:pt x="426720" y="1572768"/>
                </a:cubicBezTo>
                <a:cubicBezTo>
                  <a:pt x="430784" y="1645920"/>
                  <a:pt x="431966" y="1719289"/>
                  <a:pt x="438912" y="1792224"/>
                </a:cubicBezTo>
                <a:cubicBezTo>
                  <a:pt x="440130" y="1805018"/>
                  <a:pt x="443975" y="1818107"/>
                  <a:pt x="451104" y="1828800"/>
                </a:cubicBezTo>
                <a:cubicBezTo>
                  <a:pt x="460668" y="1843146"/>
                  <a:pt x="475488" y="1853184"/>
                  <a:pt x="487680" y="1865376"/>
                </a:cubicBezTo>
                <a:cubicBezTo>
                  <a:pt x="496377" y="1891466"/>
                  <a:pt x="502012" y="1919064"/>
                  <a:pt x="524256" y="1938528"/>
                </a:cubicBezTo>
                <a:cubicBezTo>
                  <a:pt x="546311" y="1957826"/>
                  <a:pt x="597408" y="1987296"/>
                  <a:pt x="597408" y="1987296"/>
                </a:cubicBezTo>
                <a:cubicBezTo>
                  <a:pt x="601472" y="1999488"/>
                  <a:pt x="601572" y="2013837"/>
                  <a:pt x="609600" y="2023872"/>
                </a:cubicBezTo>
                <a:cubicBezTo>
                  <a:pt x="632894" y="2052989"/>
                  <a:pt x="653303" y="2045723"/>
                  <a:pt x="682752" y="2060448"/>
                </a:cubicBezTo>
                <a:cubicBezTo>
                  <a:pt x="695858" y="2067001"/>
                  <a:pt x="706222" y="2078279"/>
                  <a:pt x="719328" y="2084832"/>
                </a:cubicBezTo>
                <a:cubicBezTo>
                  <a:pt x="730823" y="2090579"/>
                  <a:pt x="743505" y="2093643"/>
                  <a:pt x="755904" y="2097024"/>
                </a:cubicBezTo>
                <a:cubicBezTo>
                  <a:pt x="907159" y="2138275"/>
                  <a:pt x="805828" y="2105537"/>
                  <a:pt x="890016" y="2133600"/>
                </a:cubicBezTo>
                <a:cubicBezTo>
                  <a:pt x="971296" y="2129536"/>
                  <a:pt x="1052756" y="2128166"/>
                  <a:pt x="1133856" y="2121408"/>
                </a:cubicBezTo>
                <a:cubicBezTo>
                  <a:pt x="1206275" y="2115373"/>
                  <a:pt x="1160431" y="2110019"/>
                  <a:pt x="1219200" y="2084832"/>
                </a:cubicBezTo>
                <a:cubicBezTo>
                  <a:pt x="1273889" y="2061394"/>
                  <a:pt x="1257093" y="2084174"/>
                  <a:pt x="1304544" y="2060448"/>
                </a:cubicBezTo>
                <a:cubicBezTo>
                  <a:pt x="1317650" y="2053895"/>
                  <a:pt x="1328398" y="2043334"/>
                  <a:pt x="1341120" y="2036064"/>
                </a:cubicBezTo>
                <a:cubicBezTo>
                  <a:pt x="1356900" y="2027047"/>
                  <a:pt x="1374108" y="2020697"/>
                  <a:pt x="1389888" y="2011680"/>
                </a:cubicBezTo>
                <a:cubicBezTo>
                  <a:pt x="1456065" y="1973865"/>
                  <a:pt x="1395980" y="1997457"/>
                  <a:pt x="1463040" y="1975104"/>
                </a:cubicBezTo>
                <a:cubicBezTo>
                  <a:pt x="1475232" y="1962912"/>
                  <a:pt x="1486370" y="1949566"/>
                  <a:pt x="1499616" y="1938528"/>
                </a:cubicBezTo>
                <a:cubicBezTo>
                  <a:pt x="1529483" y="1913639"/>
                  <a:pt x="1559805" y="1902209"/>
                  <a:pt x="1597152" y="1889760"/>
                </a:cubicBezTo>
                <a:cubicBezTo>
                  <a:pt x="1613048" y="1884461"/>
                  <a:pt x="1629664" y="1881632"/>
                  <a:pt x="1645920" y="1877568"/>
                </a:cubicBezTo>
                <a:cubicBezTo>
                  <a:pt x="1658112" y="1869440"/>
                  <a:pt x="1671239" y="1862565"/>
                  <a:pt x="1682496" y="1853184"/>
                </a:cubicBezTo>
                <a:cubicBezTo>
                  <a:pt x="1705608" y="1833924"/>
                  <a:pt x="1729755" y="1807433"/>
                  <a:pt x="1743456" y="1780032"/>
                </a:cubicBezTo>
                <a:cubicBezTo>
                  <a:pt x="1793933" y="1679078"/>
                  <a:pt x="1710151" y="1811702"/>
                  <a:pt x="1780032" y="1706880"/>
                </a:cubicBezTo>
                <a:cubicBezTo>
                  <a:pt x="1775968" y="1666240"/>
                  <a:pt x="1780756" y="1623707"/>
                  <a:pt x="1767840" y="1584960"/>
                </a:cubicBezTo>
                <a:cubicBezTo>
                  <a:pt x="1763206" y="1571059"/>
                  <a:pt x="1745892" y="1561436"/>
                  <a:pt x="1731264" y="1560576"/>
                </a:cubicBezTo>
                <a:cubicBezTo>
                  <a:pt x="1674321" y="1557226"/>
                  <a:pt x="1617472" y="1568704"/>
                  <a:pt x="1560576" y="1572768"/>
                </a:cubicBezTo>
                <a:cubicBezTo>
                  <a:pt x="1526208" y="1584224"/>
                  <a:pt x="1508180" y="1584175"/>
                  <a:pt x="1487424" y="1621536"/>
                </a:cubicBezTo>
                <a:cubicBezTo>
                  <a:pt x="1474942" y="1644004"/>
                  <a:pt x="1463040" y="1694688"/>
                  <a:pt x="1463040" y="1694688"/>
                </a:cubicBezTo>
                <a:cubicBezTo>
                  <a:pt x="1467104" y="1767840"/>
                  <a:pt x="1468286" y="1841209"/>
                  <a:pt x="1475232" y="1914144"/>
                </a:cubicBezTo>
                <a:cubicBezTo>
                  <a:pt x="1476450" y="1926938"/>
                  <a:pt x="1478337" y="1941633"/>
                  <a:pt x="1487424" y="1950720"/>
                </a:cubicBezTo>
                <a:cubicBezTo>
                  <a:pt x="1508146" y="1971442"/>
                  <a:pt x="1560576" y="1999488"/>
                  <a:pt x="1560576" y="1999488"/>
                </a:cubicBezTo>
                <a:cubicBezTo>
                  <a:pt x="1670304" y="1995424"/>
                  <a:pt x="1780185" y="1994365"/>
                  <a:pt x="1889760" y="1987296"/>
                </a:cubicBezTo>
                <a:cubicBezTo>
                  <a:pt x="1948027" y="1983537"/>
                  <a:pt x="1928711" y="1973917"/>
                  <a:pt x="1975104" y="1950720"/>
                </a:cubicBezTo>
                <a:cubicBezTo>
                  <a:pt x="1992595" y="1941975"/>
                  <a:pt x="2044823" y="1930242"/>
                  <a:pt x="2060448" y="1926336"/>
                </a:cubicBezTo>
                <a:cubicBezTo>
                  <a:pt x="2092960" y="1904661"/>
                  <a:pt x="2108326" y="1897871"/>
                  <a:pt x="2133600" y="1865376"/>
                </a:cubicBezTo>
                <a:cubicBezTo>
                  <a:pt x="2151592" y="1842243"/>
                  <a:pt x="2166112" y="1816608"/>
                  <a:pt x="2182368" y="1792224"/>
                </a:cubicBezTo>
                <a:cubicBezTo>
                  <a:pt x="2190496" y="1780032"/>
                  <a:pt x="2196391" y="1766009"/>
                  <a:pt x="2206752" y="1755648"/>
                </a:cubicBezTo>
                <a:lnTo>
                  <a:pt x="2279904" y="1682496"/>
                </a:lnTo>
                <a:cubicBezTo>
                  <a:pt x="2302257" y="1615436"/>
                  <a:pt x="2278665" y="1675521"/>
                  <a:pt x="2316480" y="1609344"/>
                </a:cubicBezTo>
                <a:cubicBezTo>
                  <a:pt x="2334547" y="1577727"/>
                  <a:pt x="2362101" y="1505778"/>
                  <a:pt x="2389632" y="1487424"/>
                </a:cubicBezTo>
                <a:lnTo>
                  <a:pt x="2426208" y="1463040"/>
                </a:lnTo>
                <a:cubicBezTo>
                  <a:pt x="2470672" y="1329648"/>
                  <a:pt x="2399759" y="1531695"/>
                  <a:pt x="2462784" y="1389888"/>
                </a:cubicBezTo>
                <a:cubicBezTo>
                  <a:pt x="2473223" y="1366400"/>
                  <a:pt x="2472911" y="1338122"/>
                  <a:pt x="2487168" y="1316736"/>
                </a:cubicBezTo>
                <a:cubicBezTo>
                  <a:pt x="2507381" y="1286417"/>
                  <a:pt x="2522677" y="1266749"/>
                  <a:pt x="2535936" y="1231392"/>
                </a:cubicBezTo>
                <a:cubicBezTo>
                  <a:pt x="2547655" y="1200141"/>
                  <a:pt x="2545583" y="1175523"/>
                  <a:pt x="2560320" y="1146048"/>
                </a:cubicBezTo>
                <a:cubicBezTo>
                  <a:pt x="2566873" y="1132942"/>
                  <a:pt x="2578151" y="1122578"/>
                  <a:pt x="2584704" y="1109472"/>
                </a:cubicBezTo>
                <a:cubicBezTo>
                  <a:pt x="2604536" y="1069808"/>
                  <a:pt x="2586339" y="1071261"/>
                  <a:pt x="2621280" y="1036320"/>
                </a:cubicBezTo>
                <a:cubicBezTo>
                  <a:pt x="2669214" y="988386"/>
                  <a:pt x="2657801" y="1008476"/>
                  <a:pt x="2706624" y="987552"/>
                </a:cubicBezTo>
                <a:cubicBezTo>
                  <a:pt x="2812084" y="942355"/>
                  <a:pt x="2706191" y="979568"/>
                  <a:pt x="2791968" y="950976"/>
                </a:cubicBezTo>
                <a:cubicBezTo>
                  <a:pt x="2869184" y="955040"/>
                  <a:pt x="2947002" y="952721"/>
                  <a:pt x="3023616" y="963168"/>
                </a:cubicBezTo>
                <a:cubicBezTo>
                  <a:pt x="3038135" y="965148"/>
                  <a:pt x="3047086" y="980999"/>
                  <a:pt x="3060192" y="987552"/>
                </a:cubicBezTo>
                <a:cubicBezTo>
                  <a:pt x="3071687" y="993299"/>
                  <a:pt x="3084576" y="995680"/>
                  <a:pt x="3096768" y="999744"/>
                </a:cubicBezTo>
                <a:cubicBezTo>
                  <a:pt x="3108960" y="1011936"/>
                  <a:pt x="3120253" y="1025099"/>
                  <a:pt x="3133344" y="1036320"/>
                </a:cubicBezTo>
                <a:cubicBezTo>
                  <a:pt x="3148772" y="1049544"/>
                  <a:pt x="3169103" y="1057286"/>
                  <a:pt x="3182112" y="1072896"/>
                </a:cubicBezTo>
                <a:cubicBezTo>
                  <a:pt x="3190339" y="1082769"/>
                  <a:pt x="3186276" y="1099437"/>
                  <a:pt x="3194304" y="1109472"/>
                </a:cubicBezTo>
                <a:cubicBezTo>
                  <a:pt x="3203458" y="1120914"/>
                  <a:pt x="3219623" y="1124475"/>
                  <a:pt x="3230880" y="1133856"/>
                </a:cubicBezTo>
                <a:cubicBezTo>
                  <a:pt x="3244126" y="1144894"/>
                  <a:pt x="3255264" y="1158240"/>
                  <a:pt x="3267456" y="1170432"/>
                </a:cubicBezTo>
                <a:cubicBezTo>
                  <a:pt x="3271520" y="1182624"/>
                  <a:pt x="3273901" y="1195513"/>
                  <a:pt x="3279648" y="1207008"/>
                </a:cubicBezTo>
                <a:cubicBezTo>
                  <a:pt x="3286201" y="1220114"/>
                  <a:pt x="3298260" y="1230116"/>
                  <a:pt x="3304032" y="1243584"/>
                </a:cubicBezTo>
                <a:cubicBezTo>
                  <a:pt x="3310633" y="1258985"/>
                  <a:pt x="3312589" y="1275995"/>
                  <a:pt x="3316224" y="1292352"/>
                </a:cubicBezTo>
                <a:cubicBezTo>
                  <a:pt x="3335841" y="1380626"/>
                  <a:pt x="3318822" y="1324529"/>
                  <a:pt x="3340608" y="1389888"/>
                </a:cubicBezTo>
                <a:cubicBezTo>
                  <a:pt x="3336544" y="1426464"/>
                  <a:pt x="3342084" y="1465447"/>
                  <a:pt x="3328416" y="1499616"/>
                </a:cubicBezTo>
                <a:cubicBezTo>
                  <a:pt x="3323643" y="1511548"/>
                  <a:pt x="3303335" y="1506061"/>
                  <a:pt x="3291840" y="1511808"/>
                </a:cubicBezTo>
                <a:cubicBezTo>
                  <a:pt x="3278734" y="1518361"/>
                  <a:pt x="3269035" y="1531184"/>
                  <a:pt x="3255264" y="1536192"/>
                </a:cubicBezTo>
                <a:cubicBezTo>
                  <a:pt x="3185496" y="1561562"/>
                  <a:pt x="3143187" y="1560968"/>
                  <a:pt x="3072384" y="1572768"/>
                </a:cubicBezTo>
                <a:cubicBezTo>
                  <a:pt x="3051944" y="1576175"/>
                  <a:pt x="3031744" y="1580896"/>
                  <a:pt x="3011424" y="1584960"/>
                </a:cubicBezTo>
                <a:cubicBezTo>
                  <a:pt x="2926080" y="1580896"/>
                  <a:pt x="2840224" y="1582948"/>
                  <a:pt x="2755392" y="1572768"/>
                </a:cubicBezTo>
                <a:cubicBezTo>
                  <a:pt x="2737347" y="1570603"/>
                  <a:pt x="2722209" y="1557735"/>
                  <a:pt x="2706624" y="1548384"/>
                </a:cubicBezTo>
                <a:cubicBezTo>
                  <a:pt x="2587706" y="1477033"/>
                  <a:pt x="2672680" y="1527998"/>
                  <a:pt x="2596896" y="1463040"/>
                </a:cubicBezTo>
                <a:cubicBezTo>
                  <a:pt x="2581468" y="1449816"/>
                  <a:pt x="2562496" y="1440832"/>
                  <a:pt x="2548128" y="1426464"/>
                </a:cubicBezTo>
                <a:cubicBezTo>
                  <a:pt x="2537767" y="1416103"/>
                  <a:pt x="2531014" y="1402610"/>
                  <a:pt x="2523744" y="1389888"/>
                </a:cubicBezTo>
                <a:cubicBezTo>
                  <a:pt x="2501321" y="1350648"/>
                  <a:pt x="2486078" y="1312375"/>
                  <a:pt x="2474976" y="1267968"/>
                </a:cubicBezTo>
                <a:cubicBezTo>
                  <a:pt x="2470912" y="1251712"/>
                  <a:pt x="2467599" y="1235250"/>
                  <a:pt x="2462784" y="1219200"/>
                </a:cubicBezTo>
                <a:cubicBezTo>
                  <a:pt x="2455398" y="1194581"/>
                  <a:pt x="2444634" y="1170984"/>
                  <a:pt x="2438400" y="1146048"/>
                </a:cubicBezTo>
                <a:cubicBezTo>
                  <a:pt x="2434336" y="1129792"/>
                  <a:pt x="2430811" y="1113392"/>
                  <a:pt x="2426208" y="1097280"/>
                </a:cubicBezTo>
                <a:cubicBezTo>
                  <a:pt x="2422677" y="1084923"/>
                  <a:pt x="2417547" y="1073061"/>
                  <a:pt x="2414016" y="1060704"/>
                </a:cubicBezTo>
                <a:cubicBezTo>
                  <a:pt x="2408808" y="1042474"/>
                  <a:pt x="2399376" y="994848"/>
                  <a:pt x="2389632" y="975360"/>
                </a:cubicBezTo>
                <a:cubicBezTo>
                  <a:pt x="2383079" y="962254"/>
                  <a:pt x="2373376" y="950976"/>
                  <a:pt x="2365248" y="938784"/>
                </a:cubicBezTo>
                <a:cubicBezTo>
                  <a:pt x="2337793" y="774054"/>
                  <a:pt x="2374388" y="931916"/>
                  <a:pt x="2328672" y="829056"/>
                </a:cubicBezTo>
                <a:cubicBezTo>
                  <a:pt x="2318233" y="805568"/>
                  <a:pt x="2318545" y="777290"/>
                  <a:pt x="2304288" y="755904"/>
                </a:cubicBezTo>
                <a:cubicBezTo>
                  <a:pt x="2288032" y="731520"/>
                  <a:pt x="2264787" y="710554"/>
                  <a:pt x="2255520" y="682752"/>
                </a:cubicBezTo>
                <a:cubicBezTo>
                  <a:pt x="2244222" y="648858"/>
                  <a:pt x="2244154" y="637961"/>
                  <a:pt x="2218944" y="609600"/>
                </a:cubicBezTo>
                <a:cubicBezTo>
                  <a:pt x="2196034" y="583826"/>
                  <a:pt x="2170176" y="560832"/>
                  <a:pt x="2145792" y="536448"/>
                </a:cubicBezTo>
                <a:cubicBezTo>
                  <a:pt x="2133600" y="524256"/>
                  <a:pt x="2118780" y="514218"/>
                  <a:pt x="2109216" y="499872"/>
                </a:cubicBezTo>
                <a:cubicBezTo>
                  <a:pt x="2098097" y="483193"/>
                  <a:pt x="2059598" y="423980"/>
                  <a:pt x="2048256" y="414528"/>
                </a:cubicBezTo>
                <a:cubicBezTo>
                  <a:pt x="2038383" y="406301"/>
                  <a:pt x="2022914" y="408577"/>
                  <a:pt x="2011680" y="402336"/>
                </a:cubicBezTo>
                <a:cubicBezTo>
                  <a:pt x="1892915" y="336356"/>
                  <a:pt x="1985067" y="365203"/>
                  <a:pt x="1889760" y="341376"/>
                </a:cubicBezTo>
                <a:cubicBezTo>
                  <a:pt x="1849308" y="343135"/>
                  <a:pt x="1647316" y="303404"/>
                  <a:pt x="1572768" y="377952"/>
                </a:cubicBezTo>
                <a:cubicBezTo>
                  <a:pt x="1562407" y="388313"/>
                  <a:pt x="1556512" y="402336"/>
                  <a:pt x="1548384" y="414528"/>
                </a:cubicBezTo>
                <a:cubicBezTo>
                  <a:pt x="1544320" y="430784"/>
                  <a:pt x="1539189" y="446810"/>
                  <a:pt x="1536192" y="463296"/>
                </a:cubicBezTo>
                <a:cubicBezTo>
                  <a:pt x="1513777" y="586579"/>
                  <a:pt x="1536847" y="510100"/>
                  <a:pt x="1511808" y="585216"/>
                </a:cubicBezTo>
                <a:cubicBezTo>
                  <a:pt x="1519498" y="662119"/>
                  <a:pt x="1492155" y="705862"/>
                  <a:pt x="1560576" y="731520"/>
                </a:cubicBezTo>
                <a:cubicBezTo>
                  <a:pt x="1579979" y="738796"/>
                  <a:pt x="1601307" y="739217"/>
                  <a:pt x="1621536" y="743712"/>
                </a:cubicBezTo>
                <a:cubicBezTo>
                  <a:pt x="1637893" y="747347"/>
                  <a:pt x="1654254" y="751089"/>
                  <a:pt x="1670304" y="755904"/>
                </a:cubicBezTo>
                <a:cubicBezTo>
                  <a:pt x="1694923" y="763290"/>
                  <a:pt x="1743456" y="780288"/>
                  <a:pt x="1743456" y="780288"/>
                </a:cubicBezTo>
                <a:cubicBezTo>
                  <a:pt x="1832864" y="776224"/>
                  <a:pt x="1922689" y="777631"/>
                  <a:pt x="2011680" y="768096"/>
                </a:cubicBezTo>
                <a:cubicBezTo>
                  <a:pt x="2037237" y="765358"/>
                  <a:pt x="2059896" y="749946"/>
                  <a:pt x="2084832" y="743712"/>
                </a:cubicBezTo>
                <a:cubicBezTo>
                  <a:pt x="2146068" y="728403"/>
                  <a:pt x="2117704" y="736819"/>
                  <a:pt x="2170176" y="719328"/>
                </a:cubicBezTo>
                <a:cubicBezTo>
                  <a:pt x="2182368" y="707136"/>
                  <a:pt x="2191680" y="691125"/>
                  <a:pt x="2206752" y="682752"/>
                </a:cubicBezTo>
                <a:cubicBezTo>
                  <a:pt x="2229220" y="670270"/>
                  <a:pt x="2279904" y="658368"/>
                  <a:pt x="2279904" y="658368"/>
                </a:cubicBezTo>
                <a:cubicBezTo>
                  <a:pt x="2292096" y="646176"/>
                  <a:pt x="2303234" y="632830"/>
                  <a:pt x="2316480" y="621792"/>
                </a:cubicBezTo>
                <a:cubicBezTo>
                  <a:pt x="2327737" y="612411"/>
                  <a:pt x="2342695" y="607769"/>
                  <a:pt x="2353056" y="597408"/>
                </a:cubicBezTo>
                <a:cubicBezTo>
                  <a:pt x="2434336" y="516128"/>
                  <a:pt x="2316480" y="601472"/>
                  <a:pt x="2414016" y="536448"/>
                </a:cubicBezTo>
                <a:cubicBezTo>
                  <a:pt x="2422144" y="524256"/>
                  <a:pt x="2428039" y="510233"/>
                  <a:pt x="2438400" y="499872"/>
                </a:cubicBezTo>
                <a:cubicBezTo>
                  <a:pt x="2448761" y="489511"/>
                  <a:pt x="2465822" y="486930"/>
                  <a:pt x="2474976" y="475488"/>
                </a:cubicBezTo>
                <a:cubicBezTo>
                  <a:pt x="2542279" y="391360"/>
                  <a:pt x="2418922" y="484409"/>
                  <a:pt x="2523744" y="414528"/>
                </a:cubicBezTo>
                <a:cubicBezTo>
                  <a:pt x="2551343" y="304130"/>
                  <a:pt x="2512126" y="437765"/>
                  <a:pt x="2584704" y="292608"/>
                </a:cubicBezTo>
                <a:cubicBezTo>
                  <a:pt x="2600960" y="260096"/>
                  <a:pt x="2613309" y="225317"/>
                  <a:pt x="2633472" y="195072"/>
                </a:cubicBezTo>
                <a:cubicBezTo>
                  <a:pt x="2641600" y="182880"/>
                  <a:pt x="2651303" y="171602"/>
                  <a:pt x="2657856" y="158496"/>
                </a:cubicBezTo>
                <a:cubicBezTo>
                  <a:pt x="2663603" y="147001"/>
                  <a:pt x="2664301" y="133415"/>
                  <a:pt x="2670048" y="121920"/>
                </a:cubicBezTo>
                <a:cubicBezTo>
                  <a:pt x="2705670" y="50676"/>
                  <a:pt x="2686194" y="120273"/>
                  <a:pt x="2706624" y="48768"/>
                </a:cubicBezTo>
                <a:cubicBezTo>
                  <a:pt x="2711227" y="32656"/>
                  <a:pt x="2718816" y="0"/>
                  <a:pt x="271881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251521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487390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2739928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4000381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5252919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7662111" y="1122110"/>
            <a:ext cx="1252538" cy="525008"/>
          </a:xfrm>
          <a:prstGeom prst="triangle">
            <a:avLst>
              <a:gd name="adj" fmla="val 49770"/>
            </a:avLst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6474603" y="1133126"/>
            <a:ext cx="1252538" cy="525008"/>
          </a:xfrm>
          <a:prstGeom prst="triangle">
            <a:avLst>
              <a:gd name="adj" fmla="val 4977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3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6" descr="SAM_00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4"/>
          <a:stretch/>
        </p:blipFill>
        <p:spPr bwMode="auto">
          <a:xfrm>
            <a:off x="755576" y="386154"/>
            <a:ext cx="7713942" cy="592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7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Получение цвета.</a:t>
            </a:r>
            <a:endParaRPr lang="ru-RU" sz="3600" dirty="0"/>
          </a:p>
        </p:txBody>
      </p:sp>
      <p:pic>
        <p:nvPicPr>
          <p:cNvPr id="3" name="Содержимое 5" descr="SAM_00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1"/>
          <a:stretch/>
        </p:blipFill>
        <p:spPr bwMode="auto">
          <a:xfrm>
            <a:off x="683568" y="764704"/>
            <a:ext cx="78067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Найди подходящую заплатку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24744"/>
            <a:ext cx="1944216" cy="194421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124744"/>
            <a:ext cx="1944216" cy="194421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1124744"/>
            <a:ext cx="1944216" cy="1944216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492896"/>
            <a:ext cx="864096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6948264" y="1660256"/>
            <a:ext cx="936104" cy="792088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88024" y="1336220"/>
            <a:ext cx="648072" cy="6480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64288" y="3789040"/>
            <a:ext cx="864096" cy="43204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13181" y="5934744"/>
            <a:ext cx="864096" cy="432048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52375" y="4828697"/>
            <a:ext cx="864096" cy="43204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72300" y="5717112"/>
            <a:ext cx="648072" cy="64807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94143" y="3724168"/>
            <a:ext cx="648072" cy="64807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83968" y="4828697"/>
            <a:ext cx="648072" cy="64807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4141173" y="3609020"/>
            <a:ext cx="936104" cy="7920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995353" y="5573096"/>
            <a:ext cx="936104" cy="7920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7128284" y="4473116"/>
            <a:ext cx="936104" cy="792088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11560" y="500443"/>
            <a:ext cx="770485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</a:rPr>
              <a:t>Без игры не может быть полноценного умственного развития. Игра – это огромное светлое окно, через которое в духовный мир ребёнка вливается живительный поток представлений, понятий. Игра – это искра, зажигающая огонёк пытливости и любознательности.</a:t>
            </a:r>
          </a:p>
          <a:p>
            <a:pPr marL="0" indent="0" algn="just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</a:rPr>
              <a:t>                      В.А. Сухомлинский.</a:t>
            </a:r>
            <a:endParaRPr lang="ru-RU" sz="360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32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Сложные цвета. Весёлые клоуны.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3010842" cy="34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302" l="9865" r="92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398316" cy="36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1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14" y="3090311"/>
            <a:ext cx="29978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123728" y="2711928"/>
            <a:ext cx="792088" cy="720080"/>
          </a:xfrm>
          <a:prstGeom prst="ellipse">
            <a:avLst/>
          </a:prstGeom>
          <a:solidFill>
            <a:srgbClr val="8000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63888" y="4530471"/>
            <a:ext cx="792088" cy="720080"/>
          </a:xfrm>
          <a:prstGeom prst="ellipse">
            <a:avLst/>
          </a:prstGeom>
          <a:solidFill>
            <a:srgbClr val="D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55627" y="1611506"/>
            <a:ext cx="792088" cy="72008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36277" y="4451918"/>
            <a:ext cx="792088" cy="72008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4816" y="2581078"/>
            <a:ext cx="792088" cy="720080"/>
          </a:xfrm>
          <a:prstGeom prst="ellipse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31640" y="764704"/>
            <a:ext cx="792088" cy="720080"/>
          </a:xfrm>
          <a:prstGeom prst="ellipse">
            <a:avLst/>
          </a:prstGeom>
          <a:solidFill>
            <a:srgbClr val="FF0000">
              <a:alpha val="83137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727684" y="1648450"/>
            <a:ext cx="792088" cy="720080"/>
          </a:xfrm>
          <a:prstGeom prst="ellipse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519772" y="789856"/>
            <a:ext cx="792088" cy="72008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82069" y="825490"/>
            <a:ext cx="792088" cy="72008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41370" y="5165890"/>
            <a:ext cx="792088" cy="720080"/>
          </a:xfrm>
          <a:prstGeom prst="ellipse">
            <a:avLst/>
          </a:prstGeom>
          <a:solidFill>
            <a:srgbClr val="DA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614974" y="5445224"/>
            <a:ext cx="792088" cy="720080"/>
          </a:xfrm>
          <a:prstGeom prst="ellipse">
            <a:avLst/>
          </a:prstGeom>
          <a:solidFill>
            <a:srgbClr val="CC00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310996" y="5445224"/>
            <a:ext cx="792088" cy="720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032387" y="1717576"/>
            <a:ext cx="792088" cy="720080"/>
          </a:xfrm>
          <a:prstGeom prst="ellipse">
            <a:avLst/>
          </a:prstGeom>
          <a:solidFill>
            <a:srgbClr val="99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032387" y="2782650"/>
            <a:ext cx="792088" cy="720080"/>
          </a:xfrm>
          <a:prstGeom prst="ellipse">
            <a:avLst/>
          </a:prstGeom>
          <a:solidFill>
            <a:srgbClr val="8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035891" y="2581078"/>
            <a:ext cx="792088" cy="720080"/>
          </a:xfrm>
          <a:prstGeom prst="ellipse">
            <a:avLst/>
          </a:prstGeom>
          <a:solidFill>
            <a:srgbClr val="C5270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844255" y="1943559"/>
            <a:ext cx="792088" cy="720080"/>
          </a:xfrm>
          <a:prstGeom prst="ellipse">
            <a:avLst/>
          </a:prstGeom>
          <a:solidFill>
            <a:srgbClr val="990000">
              <a:alpha val="8588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020272" y="928370"/>
            <a:ext cx="792088" cy="720080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«Температура» цвета. Составь букет.</a:t>
            </a:r>
            <a:endParaRPr lang="ru-RU" sz="3600" dirty="0"/>
          </a:p>
        </p:txBody>
      </p:sp>
      <p:pic>
        <p:nvPicPr>
          <p:cNvPr id="3" name="Содержимое 5" descr="SAM_00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0" r="32201"/>
          <a:stretch/>
        </p:blipFill>
        <p:spPr bwMode="auto">
          <a:xfrm>
            <a:off x="539552" y="836712"/>
            <a:ext cx="8130114" cy="558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4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Чья картинка?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9647">
            <a:off x="6775379" y="2204510"/>
            <a:ext cx="118831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0200"/>
            <a:ext cx="273797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4503">
            <a:off x="892134" y="4877021"/>
            <a:ext cx="1842517" cy="1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40" y="3492579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6910"/>
            <a:ext cx="2517857" cy="8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8988">
            <a:off x="6858462" y="3519283"/>
            <a:ext cx="2144532" cy="175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24" y="2374149"/>
            <a:ext cx="1152128" cy="13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601">
            <a:off x="4901136" y="5201495"/>
            <a:ext cx="1362250" cy="16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75" y="1141016"/>
            <a:ext cx="2608730" cy="10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4461">
            <a:off x="1142140" y="3691500"/>
            <a:ext cx="1125605" cy="163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68" y="2152019"/>
            <a:ext cx="1948605" cy="171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84" y="5016579"/>
            <a:ext cx="1418862" cy="151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18" y="4005255"/>
            <a:ext cx="1202765" cy="12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07" y="2730755"/>
            <a:ext cx="19621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09" y="4911028"/>
            <a:ext cx="1347780" cy="1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SAM_0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1" r="33618"/>
          <a:stretch/>
        </p:blipFill>
        <p:spPr bwMode="auto">
          <a:xfrm>
            <a:off x="539552" y="548680"/>
            <a:ext cx="789628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7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r="15566" b="22052"/>
          <a:stretch/>
        </p:blipFill>
        <p:spPr bwMode="auto">
          <a:xfrm>
            <a:off x="2339753" y="71919"/>
            <a:ext cx="4403672" cy="656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6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Выложи так же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872" y="1196752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1872" y="3958208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3958208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75336" y="3958208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1196752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75336" y="1196752"/>
            <a:ext cx="2376264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95124" y="4900204"/>
            <a:ext cx="504056" cy="50405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36296" y="5618012"/>
            <a:ext cx="504056" cy="50405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164288" y="4149668"/>
            <a:ext cx="648072" cy="478904"/>
          </a:xfrm>
          <a:prstGeom prst="triangle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4764784"/>
            <a:ext cx="360040" cy="792088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4876408"/>
            <a:ext cx="504056" cy="5040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36296" y="2768940"/>
            <a:ext cx="504056" cy="5040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11440" y="2096852"/>
            <a:ext cx="504056" cy="5040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77976" y="4124516"/>
            <a:ext cx="504056" cy="504056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77976" y="1340768"/>
            <a:ext cx="504056" cy="5040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311440" y="4900204"/>
            <a:ext cx="504056" cy="50405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028384" y="2027524"/>
            <a:ext cx="504056" cy="50405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11440" y="1340768"/>
            <a:ext cx="504056" cy="50405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477976" y="4858308"/>
            <a:ext cx="504056" cy="50405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477976" y="2096852"/>
            <a:ext cx="504056" cy="50405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4959512" y="4883460"/>
            <a:ext cx="648072" cy="478904"/>
          </a:xfrm>
          <a:prstGeom prst="triangle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7164288" y="2022376"/>
            <a:ext cx="648072" cy="478904"/>
          </a:xfrm>
          <a:prstGeom prst="triangle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932040" y="2096852"/>
            <a:ext cx="648072" cy="478904"/>
          </a:xfrm>
          <a:prstGeom prst="triangle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755576" y="4900204"/>
            <a:ext cx="648072" cy="478904"/>
          </a:xfrm>
          <a:prstGeom prst="triangl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405968" y="2765884"/>
            <a:ext cx="648072" cy="478904"/>
          </a:xfrm>
          <a:prstGeom prst="triangl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4383448" y="5542384"/>
            <a:ext cx="360040" cy="79208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7308304" y="1196752"/>
            <a:ext cx="360040" cy="7920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635896" y="1952836"/>
            <a:ext cx="360040" cy="792088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339752" y="4714292"/>
            <a:ext cx="360040" cy="7920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55576" y="1973796"/>
            <a:ext cx="360040" cy="7920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Слуховой диктант.</a:t>
            </a:r>
            <a:endParaRPr lang="ru-RU" sz="3600" dirty="0"/>
          </a:p>
        </p:txBody>
      </p:sp>
      <p:pic>
        <p:nvPicPr>
          <p:cNvPr id="3" name="Содержимое 6" descr="SAM_005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8" b="15472"/>
          <a:stretch/>
        </p:blipFill>
        <p:spPr bwMode="auto">
          <a:xfrm>
            <a:off x="539552" y="692696"/>
            <a:ext cx="825269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Дополни узор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68760"/>
            <a:ext cx="7632848" cy="4896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stCxn id="2" idx="0"/>
            <a:endCxn id="2" idx="2"/>
          </p:cNvCxnSpPr>
          <p:nvPr/>
        </p:nvCxnSpPr>
        <p:spPr>
          <a:xfrm>
            <a:off x="4572000" y="1268760"/>
            <a:ext cx="0" cy="48965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971600" y="1484784"/>
            <a:ext cx="1080120" cy="10081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941168"/>
            <a:ext cx="1080120" cy="10081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41630" y="2888940"/>
            <a:ext cx="540060" cy="1656184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87824" y="3014954"/>
            <a:ext cx="1368152" cy="140415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 flipV="1">
            <a:off x="3059832" y="1484784"/>
            <a:ext cx="1296144" cy="129614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3025049" y="4653136"/>
            <a:ext cx="1296144" cy="129614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78184" y="1664804"/>
            <a:ext cx="648072" cy="6480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87624" y="5121188"/>
            <a:ext cx="648072" cy="6480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3167844" y="3203975"/>
            <a:ext cx="1008112" cy="1026114"/>
          </a:xfrm>
          <a:prstGeom prst="diamon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676" r="555" b="38574"/>
          <a:stretch/>
        </p:blipFill>
        <p:spPr bwMode="auto">
          <a:xfrm>
            <a:off x="467544" y="260648"/>
            <a:ext cx="4176464" cy="448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t="17794" b="13636"/>
          <a:stretch/>
        </p:blipFill>
        <p:spPr bwMode="auto">
          <a:xfrm>
            <a:off x="5206241" y="1700808"/>
            <a:ext cx="3338376" cy="46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4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Составь картинку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96752"/>
            <a:ext cx="3960440" cy="511256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 flipV="1">
            <a:off x="599964" y="3465004"/>
            <a:ext cx="2160240" cy="576064"/>
          </a:xfrm>
          <a:prstGeom prst="trapezoid">
            <a:avLst>
              <a:gd name="adj" fmla="val 81438"/>
            </a:avLst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рапеция 8"/>
          <p:cNvSpPr/>
          <p:nvPr/>
        </p:nvSpPr>
        <p:spPr>
          <a:xfrm flipV="1">
            <a:off x="1518320" y="5388808"/>
            <a:ext cx="2736304" cy="576064"/>
          </a:xfrm>
          <a:prstGeom prst="trapezoid">
            <a:avLst>
              <a:gd name="adj" fmla="val 814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3246512" y="3429000"/>
            <a:ext cx="1008112" cy="1836204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1680084" y="3420224"/>
            <a:ext cx="1503784" cy="184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1671660" y="1937440"/>
            <a:ext cx="782960" cy="1418808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822688" y="1919928"/>
            <a:ext cx="781392" cy="1418808"/>
          </a:xfrm>
          <a:prstGeom prst="rtTriangl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195282">
            <a:off x="3266544" y="2671824"/>
            <a:ext cx="618009" cy="734842"/>
          </a:xfrm>
          <a:prstGeom prst="triangle">
            <a:avLst>
              <a:gd name="adj" fmla="val 78860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1686116" y="1236204"/>
            <a:ext cx="504056" cy="648073"/>
          </a:xfrm>
          <a:prstGeom prst="triangl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3246512" y="1308212"/>
            <a:ext cx="893440" cy="89665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7740352" y="1196752"/>
            <a:ext cx="893440" cy="896652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4905581" y="4060618"/>
            <a:ext cx="893440" cy="89665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рапеция 18"/>
          <p:cNvSpPr/>
          <p:nvPr/>
        </p:nvSpPr>
        <p:spPr>
          <a:xfrm flipV="1">
            <a:off x="5004048" y="1343864"/>
            <a:ext cx="2736304" cy="576064"/>
          </a:xfrm>
          <a:prstGeom prst="trapezoid">
            <a:avLst>
              <a:gd name="adj" fmla="val 81438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рапеция 19"/>
          <p:cNvSpPr/>
          <p:nvPr/>
        </p:nvSpPr>
        <p:spPr>
          <a:xfrm flipV="1">
            <a:off x="4559424" y="5955664"/>
            <a:ext cx="2736304" cy="576064"/>
          </a:xfrm>
          <a:prstGeom prst="trapezoid">
            <a:avLst>
              <a:gd name="adj" fmla="val 814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апеция 20"/>
          <p:cNvSpPr/>
          <p:nvPr/>
        </p:nvSpPr>
        <p:spPr>
          <a:xfrm flipV="1">
            <a:off x="6804248" y="5193000"/>
            <a:ext cx="2160240" cy="576064"/>
          </a:xfrm>
          <a:prstGeom prst="trapezoid">
            <a:avLst>
              <a:gd name="adj" fmla="val 81438"/>
            </a:avLst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195282">
            <a:off x="8263227" y="2860736"/>
            <a:ext cx="618009" cy="734842"/>
          </a:xfrm>
          <a:prstGeom prst="triangle">
            <a:avLst>
              <a:gd name="adj" fmla="val 78860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195282">
            <a:off x="4704409" y="1513075"/>
            <a:ext cx="618009" cy="734842"/>
          </a:xfrm>
          <a:prstGeom prst="triangle">
            <a:avLst>
              <a:gd name="adj" fmla="val 78860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7935044" y="2305295"/>
            <a:ext cx="504056" cy="648073"/>
          </a:xfrm>
          <a:prstGeom prst="triangl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flipH="1">
            <a:off x="7919059" y="3637698"/>
            <a:ext cx="781392" cy="1418808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ый треугольник 25"/>
          <p:cNvSpPr/>
          <p:nvPr/>
        </p:nvSpPr>
        <p:spPr>
          <a:xfrm flipH="1">
            <a:off x="4748657" y="2016442"/>
            <a:ext cx="781392" cy="1418808"/>
          </a:xfrm>
          <a:prstGeom prst="rtTriangl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7080075" y="2135149"/>
            <a:ext cx="782960" cy="1418808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6791672" y="3211526"/>
            <a:ext cx="1008112" cy="1836204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 flipH="1">
            <a:off x="5139353" y="2048116"/>
            <a:ext cx="1503784" cy="184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flipH="1">
            <a:off x="5047129" y="4007414"/>
            <a:ext cx="1503784" cy="184498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Что же такое дидактическая игра?</a:t>
            </a:r>
            <a:b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67544" y="1628056"/>
            <a:ext cx="835292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Дидактическая игра – это самостоятельный вид деятельности, благодаря которой дети учатся. </a:t>
            </a:r>
          </a:p>
          <a:p>
            <a:pPr marL="0" indent="0" algn="ctr">
              <a:buFont typeface="Georgia" pitchFamily="18" charset="0"/>
              <a:buNone/>
            </a:pP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Игры  могут </a:t>
            </a:r>
            <a:r>
              <a:rPr lang="ru-RU" sz="36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быть индивидуальнымиили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коллективными.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8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Дымковская игрушка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196752"/>
            <a:ext cx="4104456" cy="51845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4" y="1160552"/>
            <a:ext cx="3978674" cy="522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5148064" y="1175792"/>
            <a:ext cx="756084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516216" y="2124432"/>
            <a:ext cx="756084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63166" y="2206508"/>
            <a:ext cx="756084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16216" y="1155576"/>
            <a:ext cx="756084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806208" y="2124432"/>
            <a:ext cx="756084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812360" y="3192016"/>
            <a:ext cx="756084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16216" y="3210116"/>
            <a:ext cx="756084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06208" y="1152520"/>
            <a:ext cx="756084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163166" y="3210116"/>
            <a:ext cx="756084" cy="79208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516216" y="4329060"/>
            <a:ext cx="756084" cy="79208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163166" y="4338032"/>
            <a:ext cx="756084" cy="79208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163166" y="5614392"/>
            <a:ext cx="756084" cy="79208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938374" y="5977586"/>
            <a:ext cx="504056" cy="4962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302152" y="5355312"/>
            <a:ext cx="504056" cy="4962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894258" y="5988536"/>
            <a:ext cx="504056" cy="4962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90202" y="5366262"/>
            <a:ext cx="504056" cy="4962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352420" y="5418417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945604" y="4961598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262410" y="4501295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639570" y="4382460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475656" y="4169510"/>
            <a:ext cx="756084" cy="79208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601670" y="4317424"/>
            <a:ext cx="504056" cy="4962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763688" y="3770940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231210" y="5115007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395460" y="4258257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310346" y="5031784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763688" y="4485779"/>
            <a:ext cx="180020" cy="15955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Найди пару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3888432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0229" y="3717032"/>
            <a:ext cx="3888432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717032"/>
            <a:ext cx="3888432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60776" y="980162"/>
            <a:ext cx="3888432" cy="230425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392" y1="19192" x2="68385" y2="31061"/>
                        <a14:foregroundMark x1="48797" y1="9343" x2="24399" y2="30051"/>
                        <a14:foregroundMark x1="41924" y1="26010" x2="70103" y2="29545"/>
                        <a14:foregroundMark x1="68385" y1="7576" x2="68041" y2="18687"/>
                        <a14:foregroundMark x1="47423" y1="65404" x2="54639" y2="85101"/>
                        <a14:foregroundMark x1="15808" y1="90404" x2="88316" y2="87879"/>
                        <a14:foregroundMark x1="42955" y1="19192" x2="30928" y2="30303"/>
                        <a14:foregroundMark x1="52234" y1="14141" x2="78351" y2="30303"/>
                        <a14:foregroundMark x1="9278" y1="33838" x2="87285" y2="33838"/>
                        <a14:foregroundMark x1="11340" y1="87374" x2="89003" y2="87121"/>
                        <a14:foregroundMark x1="14433" y1="31313" x2="36426" y2="17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88457"/>
            <a:ext cx="1745927" cy="20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392" y1="19192" x2="68385" y2="31061"/>
                        <a14:foregroundMark x1="48797" y1="9343" x2="24399" y2="30051"/>
                        <a14:foregroundMark x1="41924" y1="26010" x2="70103" y2="29545"/>
                        <a14:foregroundMark x1="68385" y1="7576" x2="68041" y2="18687"/>
                        <a14:foregroundMark x1="47423" y1="65404" x2="54639" y2="85101"/>
                        <a14:foregroundMark x1="15808" y1="90404" x2="88316" y2="87879"/>
                        <a14:foregroundMark x1="42955" y1="19192" x2="30928" y2="30303"/>
                        <a14:foregroundMark x1="52234" y1="14141" x2="78351" y2="30303"/>
                        <a14:foregroundMark x1="9278" y1="33838" x2="87285" y2="33838"/>
                        <a14:foregroundMark x1="11340" y1="87374" x2="89003" y2="87121"/>
                        <a14:foregroundMark x1="14433" y1="31313" x2="36426" y2="17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5327"/>
            <a:ext cx="1745927" cy="20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65" y="3800538"/>
            <a:ext cx="1632260" cy="20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43" y="1108782"/>
            <a:ext cx="1791333" cy="216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5" y="1724835"/>
            <a:ext cx="948315" cy="14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76" y="4441380"/>
            <a:ext cx="96159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11119"/>
            <a:ext cx="948315" cy="14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29" y="1704510"/>
            <a:ext cx="96159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25" y="1844824"/>
            <a:ext cx="1689851" cy="8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36" y="1844824"/>
            <a:ext cx="1689851" cy="8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37" y="4581128"/>
            <a:ext cx="1689851" cy="8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24" y="4581128"/>
            <a:ext cx="1689851" cy="8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лнце 7"/>
          <p:cNvSpPr/>
          <p:nvPr/>
        </p:nvSpPr>
        <p:spPr>
          <a:xfrm>
            <a:off x="7733762" y="1088457"/>
            <a:ext cx="582654" cy="616053"/>
          </a:xfrm>
          <a:prstGeom prst="su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олнце 20"/>
          <p:cNvSpPr/>
          <p:nvPr/>
        </p:nvSpPr>
        <p:spPr>
          <a:xfrm>
            <a:off x="3511050" y="1108782"/>
            <a:ext cx="582654" cy="616053"/>
          </a:xfrm>
          <a:prstGeom prst="su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3511050" y="3825401"/>
            <a:ext cx="582654" cy="616053"/>
          </a:xfrm>
          <a:prstGeom prst="su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лнце 22"/>
          <p:cNvSpPr/>
          <p:nvPr/>
        </p:nvSpPr>
        <p:spPr>
          <a:xfrm>
            <a:off x="7733762" y="3804156"/>
            <a:ext cx="582654" cy="616053"/>
          </a:xfrm>
          <a:prstGeom prst="su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5082725" y="1102807"/>
            <a:ext cx="713489" cy="4480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лако 24"/>
          <p:cNvSpPr/>
          <p:nvPr/>
        </p:nvSpPr>
        <p:spPr>
          <a:xfrm>
            <a:off x="755575" y="3909422"/>
            <a:ext cx="713489" cy="4480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ко 25"/>
          <p:cNvSpPr/>
          <p:nvPr/>
        </p:nvSpPr>
        <p:spPr>
          <a:xfrm>
            <a:off x="755576" y="1120528"/>
            <a:ext cx="713489" cy="4480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ко 26"/>
          <p:cNvSpPr/>
          <p:nvPr/>
        </p:nvSpPr>
        <p:spPr>
          <a:xfrm>
            <a:off x="5082726" y="3909422"/>
            <a:ext cx="713489" cy="4480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«Третий лишний»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24744"/>
            <a:ext cx="1944216" cy="1800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707904" y="1124744"/>
            <a:ext cx="1872208" cy="18002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444208" y="1101690"/>
            <a:ext cx="1944216" cy="18002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005064"/>
            <a:ext cx="4248472" cy="1944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656892" y="3573016"/>
            <a:ext cx="2664296" cy="2520280"/>
          </a:xfrm>
          <a:prstGeom prst="star5">
            <a:avLst>
              <a:gd name="adj" fmla="val 25661"/>
              <a:gd name="hf" fmla="val 105146"/>
              <a:gd name="vf" fmla="val 110557"/>
            </a:avLst>
          </a:prstGeom>
          <a:solidFill>
            <a:srgbClr val="2319E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0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Рыбки в аквариуме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000" y="692696"/>
            <a:ext cx="8064896" cy="396044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" y="4548028"/>
            <a:ext cx="2339752" cy="12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100000" l="9926" r="89926">
                        <a14:foregroundMark x1="79556" y1="62393" x2="79556" y2="6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387">
            <a:off x="1005443" y="712987"/>
            <a:ext cx="2354108" cy="13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2" y="5489882"/>
            <a:ext cx="2315696" cy="12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88" y="732159"/>
            <a:ext cx="2232248" cy="11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4" b="89770" l="9950" r="96683">
                        <a14:foregroundMark x1="83250" y1="57801" x2="83250" y2="57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912" flipH="1">
            <a:off x="980985" y="2959318"/>
            <a:ext cx="2154658" cy="14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00" y="4570749"/>
            <a:ext cx="2117306" cy="1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46" y="5500333"/>
            <a:ext cx="2272481" cy="139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26" b="96657" l="9951" r="94943">
                        <a14:foregroundMark x1="83687" y1="61702" x2="83687" y2="61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92" y="3198430"/>
            <a:ext cx="2160240" cy="115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14370"/>
            <a:ext cx="2133798" cy="154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396" y="2125022"/>
            <a:ext cx="2313955" cy="10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44" y="5611010"/>
            <a:ext cx="2238573" cy="117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87" y="874156"/>
            <a:ext cx="2136235" cy="125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15" y="4587980"/>
            <a:ext cx="2205806" cy="132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86" y="3220810"/>
            <a:ext cx="2475743" cy="120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8" y="5607590"/>
            <a:ext cx="2136586" cy="125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4577" y="1916832"/>
            <a:ext cx="2472379" cy="125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85" y="1925554"/>
            <a:ext cx="2277854" cy="149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 descr="SAM_0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8" b="11718"/>
          <a:stretch/>
        </p:blipFill>
        <p:spPr bwMode="auto">
          <a:xfrm>
            <a:off x="477595" y="692696"/>
            <a:ext cx="8170689" cy="51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9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 29"/>
          <p:cNvSpPr/>
          <p:nvPr/>
        </p:nvSpPr>
        <p:spPr>
          <a:xfrm>
            <a:off x="579120" y="4572000"/>
            <a:ext cx="8122724" cy="1127760"/>
          </a:xfrm>
          <a:custGeom>
            <a:avLst/>
            <a:gdLst>
              <a:gd name="connsiteX0" fmla="*/ 0 w 7909560"/>
              <a:gd name="connsiteY0" fmla="*/ 289560 h 1127760"/>
              <a:gd name="connsiteX1" fmla="*/ 533400 w 7909560"/>
              <a:gd name="connsiteY1" fmla="*/ 304800 h 1127760"/>
              <a:gd name="connsiteX2" fmla="*/ 624840 w 7909560"/>
              <a:gd name="connsiteY2" fmla="*/ 335280 h 1127760"/>
              <a:gd name="connsiteX3" fmla="*/ 716280 w 7909560"/>
              <a:gd name="connsiteY3" fmla="*/ 350520 h 1127760"/>
              <a:gd name="connsiteX4" fmla="*/ 777240 w 7909560"/>
              <a:gd name="connsiteY4" fmla="*/ 381000 h 1127760"/>
              <a:gd name="connsiteX5" fmla="*/ 868680 w 7909560"/>
              <a:gd name="connsiteY5" fmla="*/ 411480 h 1127760"/>
              <a:gd name="connsiteX6" fmla="*/ 975360 w 7909560"/>
              <a:gd name="connsiteY6" fmla="*/ 441960 h 1127760"/>
              <a:gd name="connsiteX7" fmla="*/ 1021080 w 7909560"/>
              <a:gd name="connsiteY7" fmla="*/ 472440 h 1127760"/>
              <a:gd name="connsiteX8" fmla="*/ 1127760 w 7909560"/>
              <a:gd name="connsiteY8" fmla="*/ 502920 h 1127760"/>
              <a:gd name="connsiteX9" fmla="*/ 1173480 w 7909560"/>
              <a:gd name="connsiteY9" fmla="*/ 533400 h 1127760"/>
              <a:gd name="connsiteX10" fmla="*/ 1219200 w 7909560"/>
              <a:gd name="connsiteY10" fmla="*/ 548640 h 1127760"/>
              <a:gd name="connsiteX11" fmla="*/ 1264920 w 7909560"/>
              <a:gd name="connsiteY11" fmla="*/ 579120 h 1127760"/>
              <a:gd name="connsiteX12" fmla="*/ 1356360 w 7909560"/>
              <a:gd name="connsiteY12" fmla="*/ 624840 h 1127760"/>
              <a:gd name="connsiteX13" fmla="*/ 1386840 w 7909560"/>
              <a:gd name="connsiteY13" fmla="*/ 670560 h 1127760"/>
              <a:gd name="connsiteX14" fmla="*/ 1478280 w 7909560"/>
              <a:gd name="connsiteY14" fmla="*/ 731520 h 1127760"/>
              <a:gd name="connsiteX15" fmla="*/ 1508760 w 7909560"/>
              <a:gd name="connsiteY15" fmla="*/ 777240 h 1127760"/>
              <a:gd name="connsiteX16" fmla="*/ 1600200 w 7909560"/>
              <a:gd name="connsiteY16" fmla="*/ 868680 h 1127760"/>
              <a:gd name="connsiteX17" fmla="*/ 1645920 w 7909560"/>
              <a:gd name="connsiteY17" fmla="*/ 914400 h 1127760"/>
              <a:gd name="connsiteX18" fmla="*/ 1737360 w 7909560"/>
              <a:gd name="connsiteY18" fmla="*/ 975360 h 1127760"/>
              <a:gd name="connsiteX19" fmla="*/ 1783080 w 7909560"/>
              <a:gd name="connsiteY19" fmla="*/ 1021080 h 1127760"/>
              <a:gd name="connsiteX20" fmla="*/ 1950720 w 7909560"/>
              <a:gd name="connsiteY20" fmla="*/ 1112520 h 1127760"/>
              <a:gd name="connsiteX21" fmla="*/ 2072640 w 7909560"/>
              <a:gd name="connsiteY21" fmla="*/ 1127760 h 1127760"/>
              <a:gd name="connsiteX22" fmla="*/ 2453640 w 7909560"/>
              <a:gd name="connsiteY22" fmla="*/ 1112520 h 1127760"/>
              <a:gd name="connsiteX23" fmla="*/ 2545080 w 7909560"/>
              <a:gd name="connsiteY23" fmla="*/ 1082040 h 1127760"/>
              <a:gd name="connsiteX24" fmla="*/ 2651760 w 7909560"/>
              <a:gd name="connsiteY24" fmla="*/ 1021080 h 1127760"/>
              <a:gd name="connsiteX25" fmla="*/ 2712720 w 7909560"/>
              <a:gd name="connsiteY25" fmla="*/ 1005840 h 1127760"/>
              <a:gd name="connsiteX26" fmla="*/ 2804160 w 7909560"/>
              <a:gd name="connsiteY26" fmla="*/ 960120 h 1127760"/>
              <a:gd name="connsiteX27" fmla="*/ 2956560 w 7909560"/>
              <a:gd name="connsiteY27" fmla="*/ 853440 h 1127760"/>
              <a:gd name="connsiteX28" fmla="*/ 3032760 w 7909560"/>
              <a:gd name="connsiteY28" fmla="*/ 777240 h 1127760"/>
              <a:gd name="connsiteX29" fmla="*/ 3078480 w 7909560"/>
              <a:gd name="connsiteY29" fmla="*/ 716280 h 1127760"/>
              <a:gd name="connsiteX30" fmla="*/ 3169920 w 7909560"/>
              <a:gd name="connsiteY30" fmla="*/ 655320 h 1127760"/>
              <a:gd name="connsiteX31" fmla="*/ 3200400 w 7909560"/>
              <a:gd name="connsiteY31" fmla="*/ 609600 h 1127760"/>
              <a:gd name="connsiteX32" fmla="*/ 3246120 w 7909560"/>
              <a:gd name="connsiteY32" fmla="*/ 579120 h 1127760"/>
              <a:gd name="connsiteX33" fmla="*/ 3261360 w 7909560"/>
              <a:gd name="connsiteY33" fmla="*/ 533400 h 1127760"/>
              <a:gd name="connsiteX34" fmla="*/ 3352800 w 7909560"/>
              <a:gd name="connsiteY34" fmla="*/ 472440 h 1127760"/>
              <a:gd name="connsiteX35" fmla="*/ 3398520 w 7909560"/>
              <a:gd name="connsiteY35" fmla="*/ 426720 h 1127760"/>
              <a:gd name="connsiteX36" fmla="*/ 3489960 w 7909560"/>
              <a:gd name="connsiteY36" fmla="*/ 365760 h 1127760"/>
              <a:gd name="connsiteX37" fmla="*/ 3627120 w 7909560"/>
              <a:gd name="connsiteY37" fmla="*/ 259080 h 1127760"/>
              <a:gd name="connsiteX38" fmla="*/ 3672840 w 7909560"/>
              <a:gd name="connsiteY38" fmla="*/ 228600 h 1127760"/>
              <a:gd name="connsiteX39" fmla="*/ 3764280 w 7909560"/>
              <a:gd name="connsiteY39" fmla="*/ 198120 h 1127760"/>
              <a:gd name="connsiteX40" fmla="*/ 3810000 w 7909560"/>
              <a:gd name="connsiteY40" fmla="*/ 167640 h 1127760"/>
              <a:gd name="connsiteX41" fmla="*/ 4053840 w 7909560"/>
              <a:gd name="connsiteY41" fmla="*/ 121920 h 1127760"/>
              <a:gd name="connsiteX42" fmla="*/ 4251960 w 7909560"/>
              <a:gd name="connsiteY42" fmla="*/ 91440 h 1127760"/>
              <a:gd name="connsiteX43" fmla="*/ 4404360 w 7909560"/>
              <a:gd name="connsiteY43" fmla="*/ 30480 h 1127760"/>
              <a:gd name="connsiteX44" fmla="*/ 4480560 w 7909560"/>
              <a:gd name="connsiteY44" fmla="*/ 15240 h 1127760"/>
              <a:gd name="connsiteX45" fmla="*/ 4541520 w 7909560"/>
              <a:gd name="connsiteY45" fmla="*/ 0 h 1127760"/>
              <a:gd name="connsiteX46" fmla="*/ 4724400 w 7909560"/>
              <a:gd name="connsiteY46" fmla="*/ 30480 h 1127760"/>
              <a:gd name="connsiteX47" fmla="*/ 4815840 w 7909560"/>
              <a:gd name="connsiteY47" fmla="*/ 60960 h 1127760"/>
              <a:gd name="connsiteX48" fmla="*/ 4876800 w 7909560"/>
              <a:gd name="connsiteY48" fmla="*/ 91440 h 1127760"/>
              <a:gd name="connsiteX49" fmla="*/ 4922520 w 7909560"/>
              <a:gd name="connsiteY49" fmla="*/ 121920 h 1127760"/>
              <a:gd name="connsiteX50" fmla="*/ 5029200 w 7909560"/>
              <a:gd name="connsiteY50" fmla="*/ 152400 h 1127760"/>
              <a:gd name="connsiteX51" fmla="*/ 5120640 w 7909560"/>
              <a:gd name="connsiteY51" fmla="*/ 198120 h 1127760"/>
              <a:gd name="connsiteX52" fmla="*/ 5166360 w 7909560"/>
              <a:gd name="connsiteY52" fmla="*/ 243840 h 1127760"/>
              <a:gd name="connsiteX53" fmla="*/ 5212080 w 7909560"/>
              <a:gd name="connsiteY53" fmla="*/ 274320 h 1127760"/>
              <a:gd name="connsiteX54" fmla="*/ 5227320 w 7909560"/>
              <a:gd name="connsiteY54" fmla="*/ 320040 h 1127760"/>
              <a:gd name="connsiteX55" fmla="*/ 5273040 w 7909560"/>
              <a:gd name="connsiteY55" fmla="*/ 350520 h 1127760"/>
              <a:gd name="connsiteX56" fmla="*/ 5410200 w 7909560"/>
              <a:gd name="connsiteY56" fmla="*/ 502920 h 1127760"/>
              <a:gd name="connsiteX57" fmla="*/ 5471160 w 7909560"/>
              <a:gd name="connsiteY57" fmla="*/ 563880 h 1127760"/>
              <a:gd name="connsiteX58" fmla="*/ 5501640 w 7909560"/>
              <a:gd name="connsiteY58" fmla="*/ 609600 h 1127760"/>
              <a:gd name="connsiteX59" fmla="*/ 5547360 w 7909560"/>
              <a:gd name="connsiteY59" fmla="*/ 640080 h 1127760"/>
              <a:gd name="connsiteX60" fmla="*/ 5608320 w 7909560"/>
              <a:gd name="connsiteY60" fmla="*/ 701040 h 1127760"/>
              <a:gd name="connsiteX61" fmla="*/ 5684520 w 7909560"/>
              <a:gd name="connsiteY61" fmla="*/ 777240 h 1127760"/>
              <a:gd name="connsiteX62" fmla="*/ 5730240 w 7909560"/>
              <a:gd name="connsiteY62" fmla="*/ 792480 h 1127760"/>
              <a:gd name="connsiteX63" fmla="*/ 5775960 w 7909560"/>
              <a:gd name="connsiteY63" fmla="*/ 822960 h 1127760"/>
              <a:gd name="connsiteX64" fmla="*/ 5913120 w 7909560"/>
              <a:gd name="connsiteY64" fmla="*/ 868680 h 1127760"/>
              <a:gd name="connsiteX65" fmla="*/ 5958840 w 7909560"/>
              <a:gd name="connsiteY65" fmla="*/ 883920 h 1127760"/>
              <a:gd name="connsiteX66" fmla="*/ 6019800 w 7909560"/>
              <a:gd name="connsiteY66" fmla="*/ 914400 h 1127760"/>
              <a:gd name="connsiteX67" fmla="*/ 6172200 w 7909560"/>
              <a:gd name="connsiteY67" fmla="*/ 944880 h 1127760"/>
              <a:gd name="connsiteX68" fmla="*/ 6675120 w 7909560"/>
              <a:gd name="connsiteY68" fmla="*/ 929640 h 1127760"/>
              <a:gd name="connsiteX69" fmla="*/ 6812280 w 7909560"/>
              <a:gd name="connsiteY69" fmla="*/ 868680 h 1127760"/>
              <a:gd name="connsiteX70" fmla="*/ 6964680 w 7909560"/>
              <a:gd name="connsiteY70" fmla="*/ 807720 h 1127760"/>
              <a:gd name="connsiteX71" fmla="*/ 7010400 w 7909560"/>
              <a:gd name="connsiteY71" fmla="*/ 762000 h 1127760"/>
              <a:gd name="connsiteX72" fmla="*/ 7162800 w 7909560"/>
              <a:gd name="connsiteY72" fmla="*/ 670560 h 1127760"/>
              <a:gd name="connsiteX73" fmla="*/ 7239000 w 7909560"/>
              <a:gd name="connsiteY73" fmla="*/ 655320 h 1127760"/>
              <a:gd name="connsiteX74" fmla="*/ 7299960 w 7909560"/>
              <a:gd name="connsiteY74" fmla="*/ 609600 h 1127760"/>
              <a:gd name="connsiteX75" fmla="*/ 7528560 w 7909560"/>
              <a:gd name="connsiteY75" fmla="*/ 533400 h 1127760"/>
              <a:gd name="connsiteX76" fmla="*/ 7650480 w 7909560"/>
              <a:gd name="connsiteY76" fmla="*/ 487680 h 1127760"/>
              <a:gd name="connsiteX77" fmla="*/ 7696200 w 7909560"/>
              <a:gd name="connsiteY77" fmla="*/ 457200 h 1127760"/>
              <a:gd name="connsiteX78" fmla="*/ 7909560 w 7909560"/>
              <a:gd name="connsiteY78" fmla="*/ 45720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909560" h="1127760">
                <a:moveTo>
                  <a:pt x="0" y="289560"/>
                </a:moveTo>
                <a:cubicBezTo>
                  <a:pt x="177800" y="294640"/>
                  <a:pt x="356002" y="291820"/>
                  <a:pt x="533400" y="304800"/>
                </a:cubicBezTo>
                <a:cubicBezTo>
                  <a:pt x="565443" y="307145"/>
                  <a:pt x="593148" y="329998"/>
                  <a:pt x="624840" y="335280"/>
                </a:cubicBezTo>
                <a:lnTo>
                  <a:pt x="716280" y="350520"/>
                </a:lnTo>
                <a:cubicBezTo>
                  <a:pt x="736600" y="360680"/>
                  <a:pt x="756146" y="372563"/>
                  <a:pt x="777240" y="381000"/>
                </a:cubicBezTo>
                <a:cubicBezTo>
                  <a:pt x="807071" y="392932"/>
                  <a:pt x="838200" y="401320"/>
                  <a:pt x="868680" y="411480"/>
                </a:cubicBezTo>
                <a:cubicBezTo>
                  <a:pt x="934271" y="433344"/>
                  <a:pt x="898815" y="422824"/>
                  <a:pt x="975360" y="441960"/>
                </a:cubicBezTo>
                <a:cubicBezTo>
                  <a:pt x="990600" y="452120"/>
                  <a:pt x="1004245" y="465225"/>
                  <a:pt x="1021080" y="472440"/>
                </a:cubicBezTo>
                <a:cubicBezTo>
                  <a:pt x="1089441" y="501738"/>
                  <a:pt x="1068446" y="473263"/>
                  <a:pt x="1127760" y="502920"/>
                </a:cubicBezTo>
                <a:cubicBezTo>
                  <a:pt x="1144143" y="511111"/>
                  <a:pt x="1157097" y="525209"/>
                  <a:pt x="1173480" y="533400"/>
                </a:cubicBezTo>
                <a:cubicBezTo>
                  <a:pt x="1187848" y="540584"/>
                  <a:pt x="1204832" y="541456"/>
                  <a:pt x="1219200" y="548640"/>
                </a:cubicBezTo>
                <a:cubicBezTo>
                  <a:pt x="1235583" y="556831"/>
                  <a:pt x="1248537" y="570929"/>
                  <a:pt x="1264920" y="579120"/>
                </a:cubicBezTo>
                <a:cubicBezTo>
                  <a:pt x="1391113" y="642216"/>
                  <a:pt x="1225333" y="537489"/>
                  <a:pt x="1356360" y="624840"/>
                </a:cubicBezTo>
                <a:cubicBezTo>
                  <a:pt x="1366520" y="640080"/>
                  <a:pt x="1372537" y="659118"/>
                  <a:pt x="1386840" y="670560"/>
                </a:cubicBezTo>
                <a:cubicBezTo>
                  <a:pt x="1508929" y="768231"/>
                  <a:pt x="1346173" y="572992"/>
                  <a:pt x="1478280" y="731520"/>
                </a:cubicBezTo>
                <a:cubicBezTo>
                  <a:pt x="1490006" y="745591"/>
                  <a:pt x="1496591" y="763550"/>
                  <a:pt x="1508760" y="777240"/>
                </a:cubicBezTo>
                <a:cubicBezTo>
                  <a:pt x="1537398" y="809457"/>
                  <a:pt x="1569720" y="838200"/>
                  <a:pt x="1600200" y="868680"/>
                </a:cubicBezTo>
                <a:cubicBezTo>
                  <a:pt x="1615440" y="883920"/>
                  <a:pt x="1627987" y="902445"/>
                  <a:pt x="1645920" y="914400"/>
                </a:cubicBezTo>
                <a:cubicBezTo>
                  <a:pt x="1676400" y="934720"/>
                  <a:pt x="1711457" y="949457"/>
                  <a:pt x="1737360" y="975360"/>
                </a:cubicBezTo>
                <a:cubicBezTo>
                  <a:pt x="1752600" y="990600"/>
                  <a:pt x="1766067" y="1007848"/>
                  <a:pt x="1783080" y="1021080"/>
                </a:cubicBezTo>
                <a:cubicBezTo>
                  <a:pt x="1828427" y="1056350"/>
                  <a:pt x="1891928" y="1098953"/>
                  <a:pt x="1950720" y="1112520"/>
                </a:cubicBezTo>
                <a:cubicBezTo>
                  <a:pt x="1990627" y="1121729"/>
                  <a:pt x="2032000" y="1122680"/>
                  <a:pt x="2072640" y="1127760"/>
                </a:cubicBezTo>
                <a:cubicBezTo>
                  <a:pt x="2199640" y="1122680"/>
                  <a:pt x="2327129" y="1124763"/>
                  <a:pt x="2453640" y="1112520"/>
                </a:cubicBezTo>
                <a:cubicBezTo>
                  <a:pt x="2485619" y="1109425"/>
                  <a:pt x="2518347" y="1099862"/>
                  <a:pt x="2545080" y="1082040"/>
                </a:cubicBezTo>
                <a:cubicBezTo>
                  <a:pt x="2582979" y="1056774"/>
                  <a:pt x="2607564" y="1037653"/>
                  <a:pt x="2651760" y="1021080"/>
                </a:cubicBezTo>
                <a:cubicBezTo>
                  <a:pt x="2671372" y="1013726"/>
                  <a:pt x="2692581" y="1011594"/>
                  <a:pt x="2712720" y="1005840"/>
                </a:cubicBezTo>
                <a:cubicBezTo>
                  <a:pt x="2751743" y="994691"/>
                  <a:pt x="2772522" y="988243"/>
                  <a:pt x="2804160" y="960120"/>
                </a:cubicBezTo>
                <a:cubicBezTo>
                  <a:pt x="2928889" y="849250"/>
                  <a:pt x="2844803" y="881379"/>
                  <a:pt x="2956560" y="853440"/>
                </a:cubicBezTo>
                <a:cubicBezTo>
                  <a:pt x="3037840" y="731520"/>
                  <a:pt x="2931160" y="878840"/>
                  <a:pt x="3032760" y="777240"/>
                </a:cubicBezTo>
                <a:cubicBezTo>
                  <a:pt x="3050721" y="759279"/>
                  <a:pt x="3059496" y="733155"/>
                  <a:pt x="3078480" y="716280"/>
                </a:cubicBezTo>
                <a:cubicBezTo>
                  <a:pt x="3105859" y="691943"/>
                  <a:pt x="3169920" y="655320"/>
                  <a:pt x="3169920" y="655320"/>
                </a:cubicBezTo>
                <a:cubicBezTo>
                  <a:pt x="3180080" y="640080"/>
                  <a:pt x="3187448" y="622552"/>
                  <a:pt x="3200400" y="609600"/>
                </a:cubicBezTo>
                <a:cubicBezTo>
                  <a:pt x="3213352" y="596648"/>
                  <a:pt x="3234678" y="593423"/>
                  <a:pt x="3246120" y="579120"/>
                </a:cubicBezTo>
                <a:cubicBezTo>
                  <a:pt x="3256155" y="566576"/>
                  <a:pt x="3250001" y="544759"/>
                  <a:pt x="3261360" y="533400"/>
                </a:cubicBezTo>
                <a:cubicBezTo>
                  <a:pt x="3287263" y="507497"/>
                  <a:pt x="3326897" y="498343"/>
                  <a:pt x="3352800" y="472440"/>
                </a:cubicBezTo>
                <a:cubicBezTo>
                  <a:pt x="3368040" y="457200"/>
                  <a:pt x="3381507" y="439952"/>
                  <a:pt x="3398520" y="426720"/>
                </a:cubicBezTo>
                <a:cubicBezTo>
                  <a:pt x="3427436" y="404230"/>
                  <a:pt x="3464057" y="391663"/>
                  <a:pt x="3489960" y="365760"/>
                </a:cubicBezTo>
                <a:cubicBezTo>
                  <a:pt x="3561583" y="294137"/>
                  <a:pt x="3517747" y="331995"/>
                  <a:pt x="3627120" y="259080"/>
                </a:cubicBezTo>
                <a:cubicBezTo>
                  <a:pt x="3642360" y="248920"/>
                  <a:pt x="3655464" y="234392"/>
                  <a:pt x="3672840" y="228600"/>
                </a:cubicBezTo>
                <a:cubicBezTo>
                  <a:pt x="3703320" y="218440"/>
                  <a:pt x="3737547" y="215942"/>
                  <a:pt x="3764280" y="198120"/>
                </a:cubicBezTo>
                <a:cubicBezTo>
                  <a:pt x="3779520" y="187960"/>
                  <a:pt x="3792287" y="172301"/>
                  <a:pt x="3810000" y="167640"/>
                </a:cubicBezTo>
                <a:cubicBezTo>
                  <a:pt x="3889974" y="146594"/>
                  <a:pt x="3972749" y="138138"/>
                  <a:pt x="4053840" y="121920"/>
                </a:cubicBezTo>
                <a:cubicBezTo>
                  <a:pt x="4218821" y="88924"/>
                  <a:pt x="3963540" y="123487"/>
                  <a:pt x="4251960" y="91440"/>
                </a:cubicBezTo>
                <a:cubicBezTo>
                  <a:pt x="4280772" y="79092"/>
                  <a:pt x="4360401" y="41470"/>
                  <a:pt x="4404360" y="30480"/>
                </a:cubicBezTo>
                <a:cubicBezTo>
                  <a:pt x="4429490" y="24198"/>
                  <a:pt x="4455274" y="20859"/>
                  <a:pt x="4480560" y="15240"/>
                </a:cubicBezTo>
                <a:cubicBezTo>
                  <a:pt x="4501007" y="10696"/>
                  <a:pt x="4521200" y="5080"/>
                  <a:pt x="4541520" y="0"/>
                </a:cubicBezTo>
                <a:cubicBezTo>
                  <a:pt x="4627968" y="10806"/>
                  <a:pt x="4652476" y="8903"/>
                  <a:pt x="4724400" y="30480"/>
                </a:cubicBezTo>
                <a:cubicBezTo>
                  <a:pt x="4755174" y="39712"/>
                  <a:pt x="4787103" y="46592"/>
                  <a:pt x="4815840" y="60960"/>
                </a:cubicBezTo>
                <a:cubicBezTo>
                  <a:pt x="4836160" y="71120"/>
                  <a:pt x="4857075" y="80168"/>
                  <a:pt x="4876800" y="91440"/>
                </a:cubicBezTo>
                <a:cubicBezTo>
                  <a:pt x="4892703" y="100527"/>
                  <a:pt x="4905685" y="114705"/>
                  <a:pt x="4922520" y="121920"/>
                </a:cubicBezTo>
                <a:cubicBezTo>
                  <a:pt x="4990881" y="151218"/>
                  <a:pt x="4969886" y="122743"/>
                  <a:pt x="5029200" y="152400"/>
                </a:cubicBezTo>
                <a:cubicBezTo>
                  <a:pt x="5147373" y="211486"/>
                  <a:pt x="5005722" y="159814"/>
                  <a:pt x="5120640" y="198120"/>
                </a:cubicBezTo>
                <a:cubicBezTo>
                  <a:pt x="5135880" y="213360"/>
                  <a:pt x="5149803" y="230042"/>
                  <a:pt x="5166360" y="243840"/>
                </a:cubicBezTo>
                <a:cubicBezTo>
                  <a:pt x="5180431" y="255566"/>
                  <a:pt x="5200638" y="260017"/>
                  <a:pt x="5212080" y="274320"/>
                </a:cubicBezTo>
                <a:cubicBezTo>
                  <a:pt x="5222115" y="286864"/>
                  <a:pt x="5217285" y="307496"/>
                  <a:pt x="5227320" y="320040"/>
                </a:cubicBezTo>
                <a:cubicBezTo>
                  <a:pt x="5238762" y="334343"/>
                  <a:pt x="5259350" y="338351"/>
                  <a:pt x="5273040" y="350520"/>
                </a:cubicBezTo>
                <a:cubicBezTo>
                  <a:pt x="5355090" y="423454"/>
                  <a:pt x="5354733" y="428964"/>
                  <a:pt x="5410200" y="502920"/>
                </a:cubicBezTo>
                <a:cubicBezTo>
                  <a:pt x="5443451" y="602673"/>
                  <a:pt x="5397269" y="504767"/>
                  <a:pt x="5471160" y="563880"/>
                </a:cubicBezTo>
                <a:cubicBezTo>
                  <a:pt x="5485463" y="575322"/>
                  <a:pt x="5488688" y="596648"/>
                  <a:pt x="5501640" y="609600"/>
                </a:cubicBezTo>
                <a:cubicBezTo>
                  <a:pt x="5514592" y="622552"/>
                  <a:pt x="5532120" y="629920"/>
                  <a:pt x="5547360" y="640080"/>
                </a:cubicBezTo>
                <a:cubicBezTo>
                  <a:pt x="5580611" y="739833"/>
                  <a:pt x="5534429" y="641927"/>
                  <a:pt x="5608320" y="701040"/>
                </a:cubicBezTo>
                <a:cubicBezTo>
                  <a:pt x="5709920" y="782320"/>
                  <a:pt x="5562600" y="716280"/>
                  <a:pt x="5684520" y="777240"/>
                </a:cubicBezTo>
                <a:cubicBezTo>
                  <a:pt x="5698888" y="784424"/>
                  <a:pt x="5715872" y="785296"/>
                  <a:pt x="5730240" y="792480"/>
                </a:cubicBezTo>
                <a:cubicBezTo>
                  <a:pt x="5746623" y="800671"/>
                  <a:pt x="5759222" y="815521"/>
                  <a:pt x="5775960" y="822960"/>
                </a:cubicBezTo>
                <a:lnTo>
                  <a:pt x="5913120" y="868680"/>
                </a:lnTo>
                <a:cubicBezTo>
                  <a:pt x="5928360" y="873760"/>
                  <a:pt x="5944472" y="876736"/>
                  <a:pt x="5958840" y="883920"/>
                </a:cubicBezTo>
                <a:cubicBezTo>
                  <a:pt x="5979160" y="894080"/>
                  <a:pt x="5997956" y="908159"/>
                  <a:pt x="6019800" y="914400"/>
                </a:cubicBezTo>
                <a:cubicBezTo>
                  <a:pt x="6069613" y="928632"/>
                  <a:pt x="6172200" y="944880"/>
                  <a:pt x="6172200" y="944880"/>
                </a:cubicBezTo>
                <a:cubicBezTo>
                  <a:pt x="6339840" y="939800"/>
                  <a:pt x="6507897" y="942503"/>
                  <a:pt x="6675120" y="929640"/>
                </a:cubicBezTo>
                <a:cubicBezTo>
                  <a:pt x="6784863" y="921198"/>
                  <a:pt x="6739299" y="901116"/>
                  <a:pt x="6812280" y="868680"/>
                </a:cubicBezTo>
                <a:cubicBezTo>
                  <a:pt x="6871065" y="842553"/>
                  <a:pt x="6913314" y="844410"/>
                  <a:pt x="6964680" y="807720"/>
                </a:cubicBezTo>
                <a:cubicBezTo>
                  <a:pt x="6982218" y="795193"/>
                  <a:pt x="6993843" y="775798"/>
                  <a:pt x="7010400" y="762000"/>
                </a:cubicBezTo>
                <a:cubicBezTo>
                  <a:pt x="7037917" y="739069"/>
                  <a:pt x="7157121" y="672926"/>
                  <a:pt x="7162800" y="670560"/>
                </a:cubicBezTo>
                <a:cubicBezTo>
                  <a:pt x="7186710" y="660597"/>
                  <a:pt x="7213600" y="660400"/>
                  <a:pt x="7239000" y="655320"/>
                </a:cubicBezTo>
                <a:cubicBezTo>
                  <a:pt x="7259320" y="640080"/>
                  <a:pt x="7276898" y="620244"/>
                  <a:pt x="7299960" y="609600"/>
                </a:cubicBezTo>
                <a:cubicBezTo>
                  <a:pt x="7318304" y="601133"/>
                  <a:pt x="7490930" y="547511"/>
                  <a:pt x="7528560" y="533400"/>
                </a:cubicBezTo>
                <a:cubicBezTo>
                  <a:pt x="7569200" y="518160"/>
                  <a:pt x="7610967" y="505641"/>
                  <a:pt x="7650480" y="487680"/>
                </a:cubicBezTo>
                <a:cubicBezTo>
                  <a:pt x="7667154" y="480101"/>
                  <a:pt x="7678009" y="459340"/>
                  <a:pt x="7696200" y="457200"/>
                </a:cubicBezTo>
                <a:cubicBezTo>
                  <a:pt x="7766833" y="448890"/>
                  <a:pt x="7838440" y="457200"/>
                  <a:pt x="7909560" y="4572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608" y="0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Бусы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48640" y="1508760"/>
            <a:ext cx="7757160" cy="1844040"/>
          </a:xfrm>
          <a:custGeom>
            <a:avLst/>
            <a:gdLst>
              <a:gd name="connsiteX0" fmla="*/ 30480 w 7757160"/>
              <a:gd name="connsiteY0" fmla="*/ 762000 h 1844040"/>
              <a:gd name="connsiteX1" fmla="*/ 60960 w 7757160"/>
              <a:gd name="connsiteY1" fmla="*/ 563880 h 1844040"/>
              <a:gd name="connsiteX2" fmla="*/ 106680 w 7757160"/>
              <a:gd name="connsiteY2" fmla="*/ 472440 h 1844040"/>
              <a:gd name="connsiteX3" fmla="*/ 137160 w 7757160"/>
              <a:gd name="connsiteY3" fmla="*/ 381000 h 1844040"/>
              <a:gd name="connsiteX4" fmla="*/ 243840 w 7757160"/>
              <a:gd name="connsiteY4" fmla="*/ 243840 h 1844040"/>
              <a:gd name="connsiteX5" fmla="*/ 274320 w 7757160"/>
              <a:gd name="connsiteY5" fmla="*/ 198120 h 1844040"/>
              <a:gd name="connsiteX6" fmla="*/ 335280 w 7757160"/>
              <a:gd name="connsiteY6" fmla="*/ 152400 h 1844040"/>
              <a:gd name="connsiteX7" fmla="*/ 381000 w 7757160"/>
              <a:gd name="connsiteY7" fmla="*/ 106680 h 1844040"/>
              <a:gd name="connsiteX8" fmla="*/ 426720 w 7757160"/>
              <a:gd name="connsiteY8" fmla="*/ 91440 h 1844040"/>
              <a:gd name="connsiteX9" fmla="*/ 472440 w 7757160"/>
              <a:gd name="connsiteY9" fmla="*/ 60960 h 1844040"/>
              <a:gd name="connsiteX10" fmla="*/ 518160 w 7757160"/>
              <a:gd name="connsiteY10" fmla="*/ 45720 h 1844040"/>
              <a:gd name="connsiteX11" fmla="*/ 563880 w 7757160"/>
              <a:gd name="connsiteY11" fmla="*/ 15240 h 1844040"/>
              <a:gd name="connsiteX12" fmla="*/ 716280 w 7757160"/>
              <a:gd name="connsiteY12" fmla="*/ 0 h 1844040"/>
              <a:gd name="connsiteX13" fmla="*/ 1082040 w 7757160"/>
              <a:gd name="connsiteY13" fmla="*/ 15240 h 1844040"/>
              <a:gd name="connsiteX14" fmla="*/ 1127760 w 7757160"/>
              <a:gd name="connsiteY14" fmla="*/ 30480 h 1844040"/>
              <a:gd name="connsiteX15" fmla="*/ 1203960 w 7757160"/>
              <a:gd name="connsiteY15" fmla="*/ 45720 h 1844040"/>
              <a:gd name="connsiteX16" fmla="*/ 1264920 w 7757160"/>
              <a:gd name="connsiteY16" fmla="*/ 60960 h 1844040"/>
              <a:gd name="connsiteX17" fmla="*/ 1371600 w 7757160"/>
              <a:gd name="connsiteY17" fmla="*/ 121920 h 1844040"/>
              <a:gd name="connsiteX18" fmla="*/ 1417320 w 7757160"/>
              <a:gd name="connsiteY18" fmla="*/ 152400 h 1844040"/>
              <a:gd name="connsiteX19" fmla="*/ 1524000 w 7757160"/>
              <a:gd name="connsiteY19" fmla="*/ 198120 h 1844040"/>
              <a:gd name="connsiteX20" fmla="*/ 1615440 w 7757160"/>
              <a:gd name="connsiteY20" fmla="*/ 259080 h 1844040"/>
              <a:gd name="connsiteX21" fmla="*/ 1737360 w 7757160"/>
              <a:gd name="connsiteY21" fmla="*/ 365760 h 1844040"/>
              <a:gd name="connsiteX22" fmla="*/ 1874520 w 7757160"/>
              <a:gd name="connsiteY22" fmla="*/ 457200 h 1844040"/>
              <a:gd name="connsiteX23" fmla="*/ 1920240 w 7757160"/>
              <a:gd name="connsiteY23" fmla="*/ 487680 h 1844040"/>
              <a:gd name="connsiteX24" fmla="*/ 1965960 w 7757160"/>
              <a:gd name="connsiteY24" fmla="*/ 502920 h 1844040"/>
              <a:gd name="connsiteX25" fmla="*/ 2011680 w 7757160"/>
              <a:gd name="connsiteY25" fmla="*/ 548640 h 1844040"/>
              <a:gd name="connsiteX26" fmla="*/ 2118360 w 7757160"/>
              <a:gd name="connsiteY26" fmla="*/ 579120 h 1844040"/>
              <a:gd name="connsiteX27" fmla="*/ 2209800 w 7757160"/>
              <a:gd name="connsiteY27" fmla="*/ 609600 h 1844040"/>
              <a:gd name="connsiteX28" fmla="*/ 2255520 w 7757160"/>
              <a:gd name="connsiteY28" fmla="*/ 624840 h 1844040"/>
              <a:gd name="connsiteX29" fmla="*/ 2301240 w 7757160"/>
              <a:gd name="connsiteY29" fmla="*/ 640080 h 1844040"/>
              <a:gd name="connsiteX30" fmla="*/ 2651760 w 7757160"/>
              <a:gd name="connsiteY30" fmla="*/ 685800 h 1844040"/>
              <a:gd name="connsiteX31" fmla="*/ 3322320 w 7757160"/>
              <a:gd name="connsiteY31" fmla="*/ 670560 h 1844040"/>
              <a:gd name="connsiteX32" fmla="*/ 3383280 w 7757160"/>
              <a:gd name="connsiteY32" fmla="*/ 640080 h 1844040"/>
              <a:gd name="connsiteX33" fmla="*/ 3550920 w 7757160"/>
              <a:gd name="connsiteY33" fmla="*/ 609600 h 1844040"/>
              <a:gd name="connsiteX34" fmla="*/ 3642360 w 7757160"/>
              <a:gd name="connsiteY34" fmla="*/ 579120 h 1844040"/>
              <a:gd name="connsiteX35" fmla="*/ 3688080 w 7757160"/>
              <a:gd name="connsiteY35" fmla="*/ 563880 h 1844040"/>
              <a:gd name="connsiteX36" fmla="*/ 3794760 w 7757160"/>
              <a:gd name="connsiteY36" fmla="*/ 533400 h 1844040"/>
              <a:gd name="connsiteX37" fmla="*/ 3886200 w 7757160"/>
              <a:gd name="connsiteY37" fmla="*/ 502920 h 1844040"/>
              <a:gd name="connsiteX38" fmla="*/ 3931920 w 7757160"/>
              <a:gd name="connsiteY38" fmla="*/ 487680 h 1844040"/>
              <a:gd name="connsiteX39" fmla="*/ 3977640 w 7757160"/>
              <a:gd name="connsiteY39" fmla="*/ 472440 h 1844040"/>
              <a:gd name="connsiteX40" fmla="*/ 4053840 w 7757160"/>
              <a:gd name="connsiteY40" fmla="*/ 457200 h 1844040"/>
              <a:gd name="connsiteX41" fmla="*/ 4145280 w 7757160"/>
              <a:gd name="connsiteY41" fmla="*/ 426720 h 1844040"/>
              <a:gd name="connsiteX42" fmla="*/ 4191000 w 7757160"/>
              <a:gd name="connsiteY42" fmla="*/ 411480 h 1844040"/>
              <a:gd name="connsiteX43" fmla="*/ 4236720 w 7757160"/>
              <a:gd name="connsiteY43" fmla="*/ 396240 h 1844040"/>
              <a:gd name="connsiteX44" fmla="*/ 4297680 w 7757160"/>
              <a:gd name="connsiteY44" fmla="*/ 365760 h 1844040"/>
              <a:gd name="connsiteX45" fmla="*/ 4358640 w 7757160"/>
              <a:gd name="connsiteY45" fmla="*/ 350520 h 1844040"/>
              <a:gd name="connsiteX46" fmla="*/ 4450080 w 7757160"/>
              <a:gd name="connsiteY46" fmla="*/ 320040 h 1844040"/>
              <a:gd name="connsiteX47" fmla="*/ 4541520 w 7757160"/>
              <a:gd name="connsiteY47" fmla="*/ 289560 h 1844040"/>
              <a:gd name="connsiteX48" fmla="*/ 4907280 w 7757160"/>
              <a:gd name="connsiteY48" fmla="*/ 167640 h 1844040"/>
              <a:gd name="connsiteX49" fmla="*/ 4998720 w 7757160"/>
              <a:gd name="connsiteY49" fmla="*/ 137160 h 1844040"/>
              <a:gd name="connsiteX50" fmla="*/ 5044440 w 7757160"/>
              <a:gd name="connsiteY50" fmla="*/ 121920 h 1844040"/>
              <a:gd name="connsiteX51" fmla="*/ 5273040 w 7757160"/>
              <a:gd name="connsiteY51" fmla="*/ 91440 h 1844040"/>
              <a:gd name="connsiteX52" fmla="*/ 5334000 w 7757160"/>
              <a:gd name="connsiteY52" fmla="*/ 76200 h 1844040"/>
              <a:gd name="connsiteX53" fmla="*/ 6172200 w 7757160"/>
              <a:gd name="connsiteY53" fmla="*/ 91440 h 1844040"/>
              <a:gd name="connsiteX54" fmla="*/ 6217920 w 7757160"/>
              <a:gd name="connsiteY54" fmla="*/ 137160 h 1844040"/>
              <a:gd name="connsiteX55" fmla="*/ 6263640 w 7757160"/>
              <a:gd name="connsiteY55" fmla="*/ 152400 h 1844040"/>
              <a:gd name="connsiteX56" fmla="*/ 6355080 w 7757160"/>
              <a:gd name="connsiteY56" fmla="*/ 259080 h 1844040"/>
              <a:gd name="connsiteX57" fmla="*/ 6385560 w 7757160"/>
              <a:gd name="connsiteY57" fmla="*/ 304800 h 1844040"/>
              <a:gd name="connsiteX58" fmla="*/ 6431280 w 7757160"/>
              <a:gd name="connsiteY58" fmla="*/ 457200 h 1844040"/>
              <a:gd name="connsiteX59" fmla="*/ 6446520 w 7757160"/>
              <a:gd name="connsiteY59" fmla="*/ 502920 h 1844040"/>
              <a:gd name="connsiteX60" fmla="*/ 6492240 w 7757160"/>
              <a:gd name="connsiteY60" fmla="*/ 533400 h 1844040"/>
              <a:gd name="connsiteX61" fmla="*/ 6522720 w 7757160"/>
              <a:gd name="connsiteY61" fmla="*/ 579120 h 1844040"/>
              <a:gd name="connsiteX62" fmla="*/ 6705600 w 7757160"/>
              <a:gd name="connsiteY62" fmla="*/ 670560 h 1844040"/>
              <a:gd name="connsiteX63" fmla="*/ 6751320 w 7757160"/>
              <a:gd name="connsiteY63" fmla="*/ 685800 h 1844040"/>
              <a:gd name="connsiteX64" fmla="*/ 6858000 w 7757160"/>
              <a:gd name="connsiteY64" fmla="*/ 716280 h 1844040"/>
              <a:gd name="connsiteX65" fmla="*/ 6964680 w 7757160"/>
              <a:gd name="connsiteY65" fmla="*/ 731520 h 1844040"/>
              <a:gd name="connsiteX66" fmla="*/ 7010400 w 7757160"/>
              <a:gd name="connsiteY66" fmla="*/ 746760 h 1844040"/>
              <a:gd name="connsiteX67" fmla="*/ 7071360 w 7757160"/>
              <a:gd name="connsiteY67" fmla="*/ 762000 h 1844040"/>
              <a:gd name="connsiteX68" fmla="*/ 7132320 w 7757160"/>
              <a:gd name="connsiteY68" fmla="*/ 807720 h 1844040"/>
              <a:gd name="connsiteX69" fmla="*/ 7208520 w 7757160"/>
              <a:gd name="connsiteY69" fmla="*/ 822960 h 1844040"/>
              <a:gd name="connsiteX70" fmla="*/ 7299960 w 7757160"/>
              <a:gd name="connsiteY70" fmla="*/ 853440 h 1844040"/>
              <a:gd name="connsiteX71" fmla="*/ 7345680 w 7757160"/>
              <a:gd name="connsiteY71" fmla="*/ 868680 h 1844040"/>
              <a:gd name="connsiteX72" fmla="*/ 7406640 w 7757160"/>
              <a:gd name="connsiteY72" fmla="*/ 899160 h 1844040"/>
              <a:gd name="connsiteX73" fmla="*/ 7467600 w 7757160"/>
              <a:gd name="connsiteY73" fmla="*/ 944880 h 1844040"/>
              <a:gd name="connsiteX74" fmla="*/ 7559040 w 7757160"/>
              <a:gd name="connsiteY74" fmla="*/ 1005840 h 1844040"/>
              <a:gd name="connsiteX75" fmla="*/ 7696200 w 7757160"/>
              <a:gd name="connsiteY75" fmla="*/ 1127760 h 1844040"/>
              <a:gd name="connsiteX76" fmla="*/ 7726680 w 7757160"/>
              <a:gd name="connsiteY76" fmla="*/ 1173480 h 1844040"/>
              <a:gd name="connsiteX77" fmla="*/ 7757160 w 7757160"/>
              <a:gd name="connsiteY77" fmla="*/ 1264920 h 1844040"/>
              <a:gd name="connsiteX78" fmla="*/ 7741920 w 7757160"/>
              <a:gd name="connsiteY78" fmla="*/ 1356360 h 1844040"/>
              <a:gd name="connsiteX79" fmla="*/ 7696200 w 7757160"/>
              <a:gd name="connsiteY79" fmla="*/ 1386840 h 1844040"/>
              <a:gd name="connsiteX80" fmla="*/ 7650480 w 7757160"/>
              <a:gd name="connsiteY80" fmla="*/ 1432560 h 1844040"/>
              <a:gd name="connsiteX81" fmla="*/ 7604760 w 7757160"/>
              <a:gd name="connsiteY81" fmla="*/ 1463040 h 1844040"/>
              <a:gd name="connsiteX82" fmla="*/ 7559040 w 7757160"/>
              <a:gd name="connsiteY82" fmla="*/ 1508760 h 1844040"/>
              <a:gd name="connsiteX83" fmla="*/ 7513320 w 7757160"/>
              <a:gd name="connsiteY83" fmla="*/ 1539240 h 1844040"/>
              <a:gd name="connsiteX84" fmla="*/ 7421880 w 7757160"/>
              <a:gd name="connsiteY84" fmla="*/ 1569720 h 1844040"/>
              <a:gd name="connsiteX85" fmla="*/ 7254240 w 7757160"/>
              <a:gd name="connsiteY85" fmla="*/ 1630680 h 1844040"/>
              <a:gd name="connsiteX86" fmla="*/ 7162800 w 7757160"/>
              <a:gd name="connsiteY86" fmla="*/ 1661160 h 1844040"/>
              <a:gd name="connsiteX87" fmla="*/ 7086600 w 7757160"/>
              <a:gd name="connsiteY87" fmla="*/ 1676400 h 1844040"/>
              <a:gd name="connsiteX88" fmla="*/ 6751320 w 7757160"/>
              <a:gd name="connsiteY88" fmla="*/ 1661160 h 1844040"/>
              <a:gd name="connsiteX89" fmla="*/ 6705600 w 7757160"/>
              <a:gd name="connsiteY89" fmla="*/ 1645920 h 1844040"/>
              <a:gd name="connsiteX90" fmla="*/ 6568440 w 7757160"/>
              <a:gd name="connsiteY90" fmla="*/ 1630680 h 1844040"/>
              <a:gd name="connsiteX91" fmla="*/ 6477000 w 7757160"/>
              <a:gd name="connsiteY91" fmla="*/ 1600200 h 1844040"/>
              <a:gd name="connsiteX92" fmla="*/ 6416040 w 7757160"/>
              <a:gd name="connsiteY92" fmla="*/ 1569720 h 1844040"/>
              <a:gd name="connsiteX93" fmla="*/ 6324600 w 7757160"/>
              <a:gd name="connsiteY93" fmla="*/ 1539240 h 1844040"/>
              <a:gd name="connsiteX94" fmla="*/ 6278880 w 7757160"/>
              <a:gd name="connsiteY94" fmla="*/ 1524000 h 1844040"/>
              <a:gd name="connsiteX95" fmla="*/ 6233160 w 7757160"/>
              <a:gd name="connsiteY95" fmla="*/ 1508760 h 1844040"/>
              <a:gd name="connsiteX96" fmla="*/ 6172200 w 7757160"/>
              <a:gd name="connsiteY96" fmla="*/ 1493520 h 1844040"/>
              <a:gd name="connsiteX97" fmla="*/ 6126480 w 7757160"/>
              <a:gd name="connsiteY97" fmla="*/ 1478280 h 1844040"/>
              <a:gd name="connsiteX98" fmla="*/ 6050280 w 7757160"/>
              <a:gd name="connsiteY98" fmla="*/ 1463040 h 1844040"/>
              <a:gd name="connsiteX99" fmla="*/ 5410200 w 7757160"/>
              <a:gd name="connsiteY99" fmla="*/ 1478280 h 1844040"/>
              <a:gd name="connsiteX100" fmla="*/ 5257800 w 7757160"/>
              <a:gd name="connsiteY100" fmla="*/ 1508760 h 1844040"/>
              <a:gd name="connsiteX101" fmla="*/ 5135880 w 7757160"/>
              <a:gd name="connsiteY101" fmla="*/ 1524000 h 1844040"/>
              <a:gd name="connsiteX102" fmla="*/ 5090160 w 7757160"/>
              <a:gd name="connsiteY102" fmla="*/ 1539240 h 1844040"/>
              <a:gd name="connsiteX103" fmla="*/ 4907280 w 7757160"/>
              <a:gd name="connsiteY103" fmla="*/ 1569720 h 1844040"/>
              <a:gd name="connsiteX104" fmla="*/ 4861560 w 7757160"/>
              <a:gd name="connsiteY104" fmla="*/ 1584960 h 1844040"/>
              <a:gd name="connsiteX105" fmla="*/ 4785360 w 7757160"/>
              <a:gd name="connsiteY105" fmla="*/ 1600200 h 1844040"/>
              <a:gd name="connsiteX106" fmla="*/ 4693920 w 7757160"/>
              <a:gd name="connsiteY106" fmla="*/ 1630680 h 1844040"/>
              <a:gd name="connsiteX107" fmla="*/ 4602480 w 7757160"/>
              <a:gd name="connsiteY107" fmla="*/ 1645920 h 1844040"/>
              <a:gd name="connsiteX108" fmla="*/ 4526280 w 7757160"/>
              <a:gd name="connsiteY108" fmla="*/ 1676400 h 1844040"/>
              <a:gd name="connsiteX109" fmla="*/ 4480560 w 7757160"/>
              <a:gd name="connsiteY109" fmla="*/ 1706880 h 1844040"/>
              <a:gd name="connsiteX110" fmla="*/ 4358640 w 7757160"/>
              <a:gd name="connsiteY110" fmla="*/ 1737360 h 1844040"/>
              <a:gd name="connsiteX111" fmla="*/ 4297680 w 7757160"/>
              <a:gd name="connsiteY111" fmla="*/ 1752600 h 1844040"/>
              <a:gd name="connsiteX112" fmla="*/ 4251960 w 7757160"/>
              <a:gd name="connsiteY112" fmla="*/ 1767840 h 1844040"/>
              <a:gd name="connsiteX113" fmla="*/ 3992880 w 7757160"/>
              <a:gd name="connsiteY113" fmla="*/ 1798320 h 1844040"/>
              <a:gd name="connsiteX114" fmla="*/ 3825240 w 7757160"/>
              <a:gd name="connsiteY114" fmla="*/ 1828800 h 1844040"/>
              <a:gd name="connsiteX115" fmla="*/ 3764280 w 7757160"/>
              <a:gd name="connsiteY115" fmla="*/ 1844040 h 1844040"/>
              <a:gd name="connsiteX116" fmla="*/ 3032760 w 7757160"/>
              <a:gd name="connsiteY116" fmla="*/ 1828800 h 1844040"/>
              <a:gd name="connsiteX117" fmla="*/ 2865120 w 7757160"/>
              <a:gd name="connsiteY117" fmla="*/ 1798320 h 1844040"/>
              <a:gd name="connsiteX118" fmla="*/ 2804160 w 7757160"/>
              <a:gd name="connsiteY118" fmla="*/ 1767840 h 1844040"/>
              <a:gd name="connsiteX119" fmla="*/ 2727960 w 7757160"/>
              <a:gd name="connsiteY119" fmla="*/ 1722120 h 1844040"/>
              <a:gd name="connsiteX120" fmla="*/ 2667000 w 7757160"/>
              <a:gd name="connsiteY120" fmla="*/ 1706880 h 1844040"/>
              <a:gd name="connsiteX121" fmla="*/ 2545080 w 7757160"/>
              <a:gd name="connsiteY121" fmla="*/ 1630680 h 1844040"/>
              <a:gd name="connsiteX122" fmla="*/ 2453640 w 7757160"/>
              <a:gd name="connsiteY122" fmla="*/ 1600200 h 1844040"/>
              <a:gd name="connsiteX123" fmla="*/ 2407920 w 7757160"/>
              <a:gd name="connsiteY123" fmla="*/ 1569720 h 1844040"/>
              <a:gd name="connsiteX124" fmla="*/ 2362200 w 7757160"/>
              <a:gd name="connsiteY124" fmla="*/ 1524000 h 1844040"/>
              <a:gd name="connsiteX125" fmla="*/ 2316480 w 7757160"/>
              <a:gd name="connsiteY125" fmla="*/ 1508760 h 1844040"/>
              <a:gd name="connsiteX126" fmla="*/ 2194560 w 7757160"/>
              <a:gd name="connsiteY126" fmla="*/ 1432560 h 1844040"/>
              <a:gd name="connsiteX127" fmla="*/ 2087880 w 7757160"/>
              <a:gd name="connsiteY127" fmla="*/ 1356360 h 1844040"/>
              <a:gd name="connsiteX128" fmla="*/ 2042160 w 7757160"/>
              <a:gd name="connsiteY128" fmla="*/ 1325880 h 1844040"/>
              <a:gd name="connsiteX129" fmla="*/ 1996440 w 7757160"/>
              <a:gd name="connsiteY129" fmla="*/ 1310640 h 1844040"/>
              <a:gd name="connsiteX130" fmla="*/ 1950720 w 7757160"/>
              <a:gd name="connsiteY130" fmla="*/ 1280160 h 1844040"/>
              <a:gd name="connsiteX131" fmla="*/ 1844040 w 7757160"/>
              <a:gd name="connsiteY131" fmla="*/ 1249680 h 1844040"/>
              <a:gd name="connsiteX132" fmla="*/ 1783080 w 7757160"/>
              <a:gd name="connsiteY132" fmla="*/ 1219200 h 1844040"/>
              <a:gd name="connsiteX133" fmla="*/ 1706880 w 7757160"/>
              <a:gd name="connsiteY133" fmla="*/ 1203960 h 1844040"/>
              <a:gd name="connsiteX134" fmla="*/ 1645920 w 7757160"/>
              <a:gd name="connsiteY134" fmla="*/ 1188720 h 1844040"/>
              <a:gd name="connsiteX135" fmla="*/ 1600200 w 7757160"/>
              <a:gd name="connsiteY135" fmla="*/ 1173480 h 1844040"/>
              <a:gd name="connsiteX136" fmla="*/ 1539240 w 7757160"/>
              <a:gd name="connsiteY136" fmla="*/ 1158240 h 1844040"/>
              <a:gd name="connsiteX137" fmla="*/ 1493520 w 7757160"/>
              <a:gd name="connsiteY137" fmla="*/ 1143000 h 1844040"/>
              <a:gd name="connsiteX138" fmla="*/ 106680 w 7757160"/>
              <a:gd name="connsiteY138" fmla="*/ 1112520 h 1844040"/>
              <a:gd name="connsiteX139" fmla="*/ 60960 w 7757160"/>
              <a:gd name="connsiteY139" fmla="*/ 1082040 h 1844040"/>
              <a:gd name="connsiteX140" fmla="*/ 0 w 7757160"/>
              <a:gd name="connsiteY140" fmla="*/ 990600 h 1844040"/>
              <a:gd name="connsiteX141" fmla="*/ 30480 w 7757160"/>
              <a:gd name="connsiteY141" fmla="*/ 762000 h 18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57160" h="1844040">
                <a:moveTo>
                  <a:pt x="30480" y="762000"/>
                </a:moveTo>
                <a:cubicBezTo>
                  <a:pt x="40640" y="695960"/>
                  <a:pt x="48646" y="629553"/>
                  <a:pt x="60960" y="563880"/>
                </a:cubicBezTo>
                <a:cubicBezTo>
                  <a:pt x="74480" y="491776"/>
                  <a:pt x="75855" y="541797"/>
                  <a:pt x="106680" y="472440"/>
                </a:cubicBezTo>
                <a:cubicBezTo>
                  <a:pt x="119729" y="443080"/>
                  <a:pt x="114442" y="403718"/>
                  <a:pt x="137160" y="381000"/>
                </a:cubicBezTo>
                <a:cubicBezTo>
                  <a:pt x="208783" y="309377"/>
                  <a:pt x="170925" y="353213"/>
                  <a:pt x="243840" y="243840"/>
                </a:cubicBezTo>
                <a:cubicBezTo>
                  <a:pt x="254000" y="228600"/>
                  <a:pt x="259667" y="209110"/>
                  <a:pt x="274320" y="198120"/>
                </a:cubicBezTo>
                <a:cubicBezTo>
                  <a:pt x="294640" y="182880"/>
                  <a:pt x="315995" y="168930"/>
                  <a:pt x="335280" y="152400"/>
                </a:cubicBezTo>
                <a:cubicBezTo>
                  <a:pt x="351644" y="138374"/>
                  <a:pt x="363067" y="118635"/>
                  <a:pt x="381000" y="106680"/>
                </a:cubicBezTo>
                <a:cubicBezTo>
                  <a:pt x="394366" y="97769"/>
                  <a:pt x="412352" y="98624"/>
                  <a:pt x="426720" y="91440"/>
                </a:cubicBezTo>
                <a:cubicBezTo>
                  <a:pt x="443103" y="83249"/>
                  <a:pt x="456057" y="69151"/>
                  <a:pt x="472440" y="60960"/>
                </a:cubicBezTo>
                <a:cubicBezTo>
                  <a:pt x="486808" y="53776"/>
                  <a:pt x="503792" y="52904"/>
                  <a:pt x="518160" y="45720"/>
                </a:cubicBezTo>
                <a:cubicBezTo>
                  <a:pt x="534543" y="37529"/>
                  <a:pt x="546033" y="19359"/>
                  <a:pt x="563880" y="15240"/>
                </a:cubicBezTo>
                <a:cubicBezTo>
                  <a:pt x="613626" y="3760"/>
                  <a:pt x="665480" y="5080"/>
                  <a:pt x="716280" y="0"/>
                </a:cubicBezTo>
                <a:cubicBezTo>
                  <a:pt x="838200" y="5080"/>
                  <a:pt x="960348" y="6226"/>
                  <a:pt x="1082040" y="15240"/>
                </a:cubicBezTo>
                <a:cubicBezTo>
                  <a:pt x="1098060" y="16427"/>
                  <a:pt x="1112175" y="26584"/>
                  <a:pt x="1127760" y="30480"/>
                </a:cubicBezTo>
                <a:cubicBezTo>
                  <a:pt x="1152890" y="36762"/>
                  <a:pt x="1178674" y="40101"/>
                  <a:pt x="1203960" y="45720"/>
                </a:cubicBezTo>
                <a:cubicBezTo>
                  <a:pt x="1224407" y="50264"/>
                  <a:pt x="1244600" y="55880"/>
                  <a:pt x="1264920" y="60960"/>
                </a:cubicBezTo>
                <a:cubicBezTo>
                  <a:pt x="1376310" y="135220"/>
                  <a:pt x="1236251" y="44577"/>
                  <a:pt x="1371600" y="121920"/>
                </a:cubicBezTo>
                <a:cubicBezTo>
                  <a:pt x="1387503" y="131007"/>
                  <a:pt x="1400937" y="144209"/>
                  <a:pt x="1417320" y="152400"/>
                </a:cubicBezTo>
                <a:cubicBezTo>
                  <a:pt x="1543448" y="215464"/>
                  <a:pt x="1365437" y="102982"/>
                  <a:pt x="1524000" y="198120"/>
                </a:cubicBezTo>
                <a:cubicBezTo>
                  <a:pt x="1555412" y="216967"/>
                  <a:pt x="1615440" y="259080"/>
                  <a:pt x="1615440" y="259080"/>
                </a:cubicBezTo>
                <a:cubicBezTo>
                  <a:pt x="1666240" y="335280"/>
                  <a:pt x="1630680" y="294640"/>
                  <a:pt x="1737360" y="365760"/>
                </a:cubicBezTo>
                <a:lnTo>
                  <a:pt x="1874520" y="457200"/>
                </a:lnTo>
                <a:cubicBezTo>
                  <a:pt x="1889760" y="467360"/>
                  <a:pt x="1902864" y="481888"/>
                  <a:pt x="1920240" y="487680"/>
                </a:cubicBezTo>
                <a:lnTo>
                  <a:pt x="1965960" y="502920"/>
                </a:lnTo>
                <a:cubicBezTo>
                  <a:pt x="1981200" y="518160"/>
                  <a:pt x="1993747" y="536685"/>
                  <a:pt x="2011680" y="548640"/>
                </a:cubicBezTo>
                <a:cubicBezTo>
                  <a:pt x="2025648" y="557952"/>
                  <a:pt x="2109122" y="576349"/>
                  <a:pt x="2118360" y="579120"/>
                </a:cubicBezTo>
                <a:cubicBezTo>
                  <a:pt x="2149134" y="588352"/>
                  <a:pt x="2179320" y="599440"/>
                  <a:pt x="2209800" y="609600"/>
                </a:cubicBezTo>
                <a:lnTo>
                  <a:pt x="2255520" y="624840"/>
                </a:lnTo>
                <a:cubicBezTo>
                  <a:pt x="2270760" y="629920"/>
                  <a:pt x="2285394" y="637439"/>
                  <a:pt x="2301240" y="640080"/>
                </a:cubicBezTo>
                <a:cubicBezTo>
                  <a:pt x="2478452" y="669615"/>
                  <a:pt x="2361991" y="651710"/>
                  <a:pt x="2651760" y="685800"/>
                </a:cubicBezTo>
                <a:cubicBezTo>
                  <a:pt x="2875280" y="680720"/>
                  <a:pt x="3099178" y="684506"/>
                  <a:pt x="3322320" y="670560"/>
                </a:cubicBezTo>
                <a:cubicBezTo>
                  <a:pt x="3344994" y="669143"/>
                  <a:pt x="3362008" y="648057"/>
                  <a:pt x="3383280" y="640080"/>
                </a:cubicBezTo>
                <a:cubicBezTo>
                  <a:pt x="3427499" y="623498"/>
                  <a:pt x="3511980" y="615163"/>
                  <a:pt x="3550920" y="609600"/>
                </a:cubicBezTo>
                <a:lnTo>
                  <a:pt x="3642360" y="579120"/>
                </a:lnTo>
                <a:cubicBezTo>
                  <a:pt x="3657600" y="574040"/>
                  <a:pt x="3672634" y="568293"/>
                  <a:pt x="3688080" y="563880"/>
                </a:cubicBezTo>
                <a:cubicBezTo>
                  <a:pt x="3723640" y="553720"/>
                  <a:pt x="3759412" y="544276"/>
                  <a:pt x="3794760" y="533400"/>
                </a:cubicBezTo>
                <a:cubicBezTo>
                  <a:pt x="3825468" y="523951"/>
                  <a:pt x="3855720" y="513080"/>
                  <a:pt x="3886200" y="502920"/>
                </a:cubicBezTo>
                <a:lnTo>
                  <a:pt x="3931920" y="487680"/>
                </a:lnTo>
                <a:cubicBezTo>
                  <a:pt x="3947160" y="482600"/>
                  <a:pt x="3961888" y="475590"/>
                  <a:pt x="3977640" y="472440"/>
                </a:cubicBezTo>
                <a:cubicBezTo>
                  <a:pt x="4003040" y="467360"/>
                  <a:pt x="4028850" y="464016"/>
                  <a:pt x="4053840" y="457200"/>
                </a:cubicBezTo>
                <a:cubicBezTo>
                  <a:pt x="4084837" y="448746"/>
                  <a:pt x="4114800" y="436880"/>
                  <a:pt x="4145280" y="426720"/>
                </a:cubicBezTo>
                <a:lnTo>
                  <a:pt x="4191000" y="411480"/>
                </a:lnTo>
                <a:cubicBezTo>
                  <a:pt x="4206240" y="406400"/>
                  <a:pt x="4222352" y="403424"/>
                  <a:pt x="4236720" y="396240"/>
                </a:cubicBezTo>
                <a:cubicBezTo>
                  <a:pt x="4257040" y="386080"/>
                  <a:pt x="4276408" y="373737"/>
                  <a:pt x="4297680" y="365760"/>
                </a:cubicBezTo>
                <a:cubicBezTo>
                  <a:pt x="4317292" y="358406"/>
                  <a:pt x="4338578" y="356539"/>
                  <a:pt x="4358640" y="350520"/>
                </a:cubicBezTo>
                <a:cubicBezTo>
                  <a:pt x="4389414" y="341288"/>
                  <a:pt x="4419600" y="330200"/>
                  <a:pt x="4450080" y="320040"/>
                </a:cubicBezTo>
                <a:lnTo>
                  <a:pt x="4541520" y="289560"/>
                </a:lnTo>
                <a:lnTo>
                  <a:pt x="4907280" y="167640"/>
                </a:lnTo>
                <a:lnTo>
                  <a:pt x="4998720" y="137160"/>
                </a:lnTo>
                <a:cubicBezTo>
                  <a:pt x="5013960" y="132080"/>
                  <a:pt x="5028474" y="123694"/>
                  <a:pt x="5044440" y="121920"/>
                </a:cubicBezTo>
                <a:cubicBezTo>
                  <a:pt x="5135933" y="111754"/>
                  <a:pt x="5187530" y="108542"/>
                  <a:pt x="5273040" y="91440"/>
                </a:cubicBezTo>
                <a:cubicBezTo>
                  <a:pt x="5293579" y="87332"/>
                  <a:pt x="5313680" y="81280"/>
                  <a:pt x="5334000" y="76200"/>
                </a:cubicBezTo>
                <a:cubicBezTo>
                  <a:pt x="5613400" y="81280"/>
                  <a:pt x="5893416" y="72214"/>
                  <a:pt x="6172200" y="91440"/>
                </a:cubicBezTo>
                <a:cubicBezTo>
                  <a:pt x="6193702" y="92923"/>
                  <a:pt x="6199987" y="125205"/>
                  <a:pt x="6217920" y="137160"/>
                </a:cubicBezTo>
                <a:cubicBezTo>
                  <a:pt x="6231286" y="146071"/>
                  <a:pt x="6248400" y="147320"/>
                  <a:pt x="6263640" y="152400"/>
                </a:cubicBezTo>
                <a:cubicBezTo>
                  <a:pt x="6319026" y="207786"/>
                  <a:pt x="6306204" y="190653"/>
                  <a:pt x="6355080" y="259080"/>
                </a:cubicBezTo>
                <a:cubicBezTo>
                  <a:pt x="6365726" y="273985"/>
                  <a:pt x="6378121" y="288062"/>
                  <a:pt x="6385560" y="304800"/>
                </a:cubicBezTo>
                <a:cubicBezTo>
                  <a:pt x="6414533" y="369990"/>
                  <a:pt x="6413548" y="395137"/>
                  <a:pt x="6431280" y="457200"/>
                </a:cubicBezTo>
                <a:cubicBezTo>
                  <a:pt x="6435693" y="472646"/>
                  <a:pt x="6436485" y="490376"/>
                  <a:pt x="6446520" y="502920"/>
                </a:cubicBezTo>
                <a:cubicBezTo>
                  <a:pt x="6457962" y="517223"/>
                  <a:pt x="6477000" y="523240"/>
                  <a:pt x="6492240" y="533400"/>
                </a:cubicBezTo>
                <a:cubicBezTo>
                  <a:pt x="6502400" y="548640"/>
                  <a:pt x="6508936" y="567059"/>
                  <a:pt x="6522720" y="579120"/>
                </a:cubicBezTo>
                <a:cubicBezTo>
                  <a:pt x="6595442" y="642751"/>
                  <a:pt x="6619271" y="641784"/>
                  <a:pt x="6705600" y="670560"/>
                </a:cubicBezTo>
                <a:lnTo>
                  <a:pt x="6751320" y="685800"/>
                </a:lnTo>
                <a:cubicBezTo>
                  <a:pt x="6790492" y="698857"/>
                  <a:pt x="6815900" y="708626"/>
                  <a:pt x="6858000" y="716280"/>
                </a:cubicBezTo>
                <a:cubicBezTo>
                  <a:pt x="6893342" y="722706"/>
                  <a:pt x="6929120" y="726440"/>
                  <a:pt x="6964680" y="731520"/>
                </a:cubicBezTo>
                <a:cubicBezTo>
                  <a:pt x="6979920" y="736600"/>
                  <a:pt x="6994954" y="742347"/>
                  <a:pt x="7010400" y="746760"/>
                </a:cubicBezTo>
                <a:cubicBezTo>
                  <a:pt x="7030539" y="752514"/>
                  <a:pt x="7052626" y="752633"/>
                  <a:pt x="7071360" y="762000"/>
                </a:cubicBezTo>
                <a:cubicBezTo>
                  <a:pt x="7094078" y="773359"/>
                  <a:pt x="7109109" y="797404"/>
                  <a:pt x="7132320" y="807720"/>
                </a:cubicBezTo>
                <a:cubicBezTo>
                  <a:pt x="7155990" y="818240"/>
                  <a:pt x="7183530" y="816144"/>
                  <a:pt x="7208520" y="822960"/>
                </a:cubicBezTo>
                <a:cubicBezTo>
                  <a:pt x="7239517" y="831414"/>
                  <a:pt x="7269480" y="843280"/>
                  <a:pt x="7299960" y="853440"/>
                </a:cubicBezTo>
                <a:cubicBezTo>
                  <a:pt x="7315200" y="858520"/>
                  <a:pt x="7331312" y="861496"/>
                  <a:pt x="7345680" y="868680"/>
                </a:cubicBezTo>
                <a:cubicBezTo>
                  <a:pt x="7366000" y="878840"/>
                  <a:pt x="7387375" y="887119"/>
                  <a:pt x="7406640" y="899160"/>
                </a:cubicBezTo>
                <a:cubicBezTo>
                  <a:pt x="7428179" y="912622"/>
                  <a:pt x="7446792" y="930314"/>
                  <a:pt x="7467600" y="944880"/>
                </a:cubicBezTo>
                <a:cubicBezTo>
                  <a:pt x="7497610" y="965887"/>
                  <a:pt x="7528560" y="985520"/>
                  <a:pt x="7559040" y="1005840"/>
                </a:cubicBezTo>
                <a:cubicBezTo>
                  <a:pt x="7614011" y="1042487"/>
                  <a:pt x="7654443" y="1065125"/>
                  <a:pt x="7696200" y="1127760"/>
                </a:cubicBezTo>
                <a:cubicBezTo>
                  <a:pt x="7706360" y="1143000"/>
                  <a:pt x="7719241" y="1156742"/>
                  <a:pt x="7726680" y="1173480"/>
                </a:cubicBezTo>
                <a:cubicBezTo>
                  <a:pt x="7739729" y="1202840"/>
                  <a:pt x="7757160" y="1264920"/>
                  <a:pt x="7757160" y="1264920"/>
                </a:cubicBezTo>
                <a:cubicBezTo>
                  <a:pt x="7752080" y="1295400"/>
                  <a:pt x="7755739" y="1328722"/>
                  <a:pt x="7741920" y="1356360"/>
                </a:cubicBezTo>
                <a:cubicBezTo>
                  <a:pt x="7733729" y="1372743"/>
                  <a:pt x="7710271" y="1375114"/>
                  <a:pt x="7696200" y="1386840"/>
                </a:cubicBezTo>
                <a:cubicBezTo>
                  <a:pt x="7679643" y="1400638"/>
                  <a:pt x="7667037" y="1418762"/>
                  <a:pt x="7650480" y="1432560"/>
                </a:cubicBezTo>
                <a:cubicBezTo>
                  <a:pt x="7636409" y="1444286"/>
                  <a:pt x="7618831" y="1451314"/>
                  <a:pt x="7604760" y="1463040"/>
                </a:cubicBezTo>
                <a:cubicBezTo>
                  <a:pt x="7588203" y="1476838"/>
                  <a:pt x="7575597" y="1494962"/>
                  <a:pt x="7559040" y="1508760"/>
                </a:cubicBezTo>
                <a:cubicBezTo>
                  <a:pt x="7544969" y="1520486"/>
                  <a:pt x="7530058" y="1531801"/>
                  <a:pt x="7513320" y="1539240"/>
                </a:cubicBezTo>
                <a:cubicBezTo>
                  <a:pt x="7483960" y="1552289"/>
                  <a:pt x="7421880" y="1569720"/>
                  <a:pt x="7421880" y="1569720"/>
                </a:cubicBezTo>
                <a:cubicBezTo>
                  <a:pt x="7316401" y="1648829"/>
                  <a:pt x="7408384" y="1595108"/>
                  <a:pt x="7254240" y="1630680"/>
                </a:cubicBezTo>
                <a:cubicBezTo>
                  <a:pt x="7222934" y="1637904"/>
                  <a:pt x="7193797" y="1652706"/>
                  <a:pt x="7162800" y="1661160"/>
                </a:cubicBezTo>
                <a:cubicBezTo>
                  <a:pt x="7137810" y="1667976"/>
                  <a:pt x="7112000" y="1671320"/>
                  <a:pt x="7086600" y="1676400"/>
                </a:cubicBezTo>
                <a:cubicBezTo>
                  <a:pt x="6974840" y="1671320"/>
                  <a:pt x="6862839" y="1670082"/>
                  <a:pt x="6751320" y="1661160"/>
                </a:cubicBezTo>
                <a:cubicBezTo>
                  <a:pt x="6735307" y="1659879"/>
                  <a:pt x="6721446" y="1648561"/>
                  <a:pt x="6705600" y="1645920"/>
                </a:cubicBezTo>
                <a:cubicBezTo>
                  <a:pt x="6660225" y="1638357"/>
                  <a:pt x="6614160" y="1635760"/>
                  <a:pt x="6568440" y="1630680"/>
                </a:cubicBezTo>
                <a:cubicBezTo>
                  <a:pt x="6537960" y="1620520"/>
                  <a:pt x="6505737" y="1614568"/>
                  <a:pt x="6477000" y="1600200"/>
                </a:cubicBezTo>
                <a:cubicBezTo>
                  <a:pt x="6456680" y="1590040"/>
                  <a:pt x="6437134" y="1578157"/>
                  <a:pt x="6416040" y="1569720"/>
                </a:cubicBezTo>
                <a:cubicBezTo>
                  <a:pt x="6386209" y="1557788"/>
                  <a:pt x="6355080" y="1549400"/>
                  <a:pt x="6324600" y="1539240"/>
                </a:cubicBezTo>
                <a:lnTo>
                  <a:pt x="6278880" y="1524000"/>
                </a:lnTo>
                <a:cubicBezTo>
                  <a:pt x="6263640" y="1518920"/>
                  <a:pt x="6248745" y="1512656"/>
                  <a:pt x="6233160" y="1508760"/>
                </a:cubicBezTo>
                <a:cubicBezTo>
                  <a:pt x="6212840" y="1503680"/>
                  <a:pt x="6192339" y="1499274"/>
                  <a:pt x="6172200" y="1493520"/>
                </a:cubicBezTo>
                <a:cubicBezTo>
                  <a:pt x="6156754" y="1489107"/>
                  <a:pt x="6142065" y="1482176"/>
                  <a:pt x="6126480" y="1478280"/>
                </a:cubicBezTo>
                <a:cubicBezTo>
                  <a:pt x="6101350" y="1471998"/>
                  <a:pt x="6075680" y="1468120"/>
                  <a:pt x="6050280" y="1463040"/>
                </a:cubicBezTo>
                <a:cubicBezTo>
                  <a:pt x="5836920" y="1468120"/>
                  <a:pt x="5623266" y="1465988"/>
                  <a:pt x="5410200" y="1478280"/>
                </a:cubicBezTo>
                <a:cubicBezTo>
                  <a:pt x="5358480" y="1481264"/>
                  <a:pt x="5309206" y="1502334"/>
                  <a:pt x="5257800" y="1508760"/>
                </a:cubicBezTo>
                <a:lnTo>
                  <a:pt x="5135880" y="1524000"/>
                </a:lnTo>
                <a:cubicBezTo>
                  <a:pt x="5120640" y="1529080"/>
                  <a:pt x="5105912" y="1536090"/>
                  <a:pt x="5090160" y="1539240"/>
                </a:cubicBezTo>
                <a:cubicBezTo>
                  <a:pt x="4961128" y="1565046"/>
                  <a:pt x="5016331" y="1542457"/>
                  <a:pt x="4907280" y="1569720"/>
                </a:cubicBezTo>
                <a:cubicBezTo>
                  <a:pt x="4891695" y="1573616"/>
                  <a:pt x="4877145" y="1581064"/>
                  <a:pt x="4861560" y="1584960"/>
                </a:cubicBezTo>
                <a:cubicBezTo>
                  <a:pt x="4836430" y="1591242"/>
                  <a:pt x="4810350" y="1593384"/>
                  <a:pt x="4785360" y="1600200"/>
                </a:cubicBezTo>
                <a:cubicBezTo>
                  <a:pt x="4754363" y="1608654"/>
                  <a:pt x="4725612" y="1625398"/>
                  <a:pt x="4693920" y="1630680"/>
                </a:cubicBezTo>
                <a:lnTo>
                  <a:pt x="4602480" y="1645920"/>
                </a:lnTo>
                <a:cubicBezTo>
                  <a:pt x="4577080" y="1656080"/>
                  <a:pt x="4550749" y="1664166"/>
                  <a:pt x="4526280" y="1676400"/>
                </a:cubicBezTo>
                <a:cubicBezTo>
                  <a:pt x="4509897" y="1684591"/>
                  <a:pt x="4497773" y="1700621"/>
                  <a:pt x="4480560" y="1706880"/>
                </a:cubicBezTo>
                <a:cubicBezTo>
                  <a:pt x="4441191" y="1721196"/>
                  <a:pt x="4399280" y="1727200"/>
                  <a:pt x="4358640" y="1737360"/>
                </a:cubicBezTo>
                <a:cubicBezTo>
                  <a:pt x="4338320" y="1742440"/>
                  <a:pt x="4317551" y="1745976"/>
                  <a:pt x="4297680" y="1752600"/>
                </a:cubicBezTo>
                <a:cubicBezTo>
                  <a:pt x="4282440" y="1757680"/>
                  <a:pt x="4267642" y="1764355"/>
                  <a:pt x="4251960" y="1767840"/>
                </a:cubicBezTo>
                <a:cubicBezTo>
                  <a:pt x="4167275" y="1786659"/>
                  <a:pt x="4078526" y="1790534"/>
                  <a:pt x="3992880" y="1798320"/>
                </a:cubicBezTo>
                <a:cubicBezTo>
                  <a:pt x="3894787" y="1831018"/>
                  <a:pt x="3997565" y="1800079"/>
                  <a:pt x="3825240" y="1828800"/>
                </a:cubicBezTo>
                <a:cubicBezTo>
                  <a:pt x="3804580" y="1832243"/>
                  <a:pt x="3784600" y="1838960"/>
                  <a:pt x="3764280" y="1844040"/>
                </a:cubicBezTo>
                <a:lnTo>
                  <a:pt x="3032760" y="1828800"/>
                </a:lnTo>
                <a:cubicBezTo>
                  <a:pt x="3008830" y="1827914"/>
                  <a:pt x="2893610" y="1804018"/>
                  <a:pt x="2865120" y="1798320"/>
                </a:cubicBezTo>
                <a:cubicBezTo>
                  <a:pt x="2844800" y="1788160"/>
                  <a:pt x="2824019" y="1778873"/>
                  <a:pt x="2804160" y="1767840"/>
                </a:cubicBezTo>
                <a:cubicBezTo>
                  <a:pt x="2778266" y="1753455"/>
                  <a:pt x="2755028" y="1734150"/>
                  <a:pt x="2727960" y="1722120"/>
                </a:cubicBezTo>
                <a:cubicBezTo>
                  <a:pt x="2708820" y="1713613"/>
                  <a:pt x="2687320" y="1711960"/>
                  <a:pt x="2667000" y="1706880"/>
                </a:cubicBezTo>
                <a:cubicBezTo>
                  <a:pt x="2626360" y="1681480"/>
                  <a:pt x="2590545" y="1645835"/>
                  <a:pt x="2545080" y="1630680"/>
                </a:cubicBezTo>
                <a:cubicBezTo>
                  <a:pt x="2514600" y="1620520"/>
                  <a:pt x="2480373" y="1618022"/>
                  <a:pt x="2453640" y="1600200"/>
                </a:cubicBezTo>
                <a:cubicBezTo>
                  <a:pt x="2438400" y="1590040"/>
                  <a:pt x="2421991" y="1581446"/>
                  <a:pt x="2407920" y="1569720"/>
                </a:cubicBezTo>
                <a:cubicBezTo>
                  <a:pt x="2391363" y="1555922"/>
                  <a:pt x="2380133" y="1535955"/>
                  <a:pt x="2362200" y="1524000"/>
                </a:cubicBezTo>
                <a:cubicBezTo>
                  <a:pt x="2348834" y="1515089"/>
                  <a:pt x="2330583" y="1516452"/>
                  <a:pt x="2316480" y="1508760"/>
                </a:cubicBezTo>
                <a:cubicBezTo>
                  <a:pt x="2274407" y="1485811"/>
                  <a:pt x="2234436" y="1459144"/>
                  <a:pt x="2194560" y="1432560"/>
                </a:cubicBezTo>
                <a:cubicBezTo>
                  <a:pt x="2086812" y="1360728"/>
                  <a:pt x="2220203" y="1450876"/>
                  <a:pt x="2087880" y="1356360"/>
                </a:cubicBezTo>
                <a:cubicBezTo>
                  <a:pt x="2072975" y="1345714"/>
                  <a:pt x="2058543" y="1334071"/>
                  <a:pt x="2042160" y="1325880"/>
                </a:cubicBezTo>
                <a:cubicBezTo>
                  <a:pt x="2027792" y="1318696"/>
                  <a:pt x="2010808" y="1317824"/>
                  <a:pt x="1996440" y="1310640"/>
                </a:cubicBezTo>
                <a:cubicBezTo>
                  <a:pt x="1980057" y="1302449"/>
                  <a:pt x="1967103" y="1288351"/>
                  <a:pt x="1950720" y="1280160"/>
                </a:cubicBezTo>
                <a:cubicBezTo>
                  <a:pt x="1913876" y="1261738"/>
                  <a:pt x="1883103" y="1264329"/>
                  <a:pt x="1844040" y="1249680"/>
                </a:cubicBezTo>
                <a:cubicBezTo>
                  <a:pt x="1822768" y="1241703"/>
                  <a:pt x="1804633" y="1226384"/>
                  <a:pt x="1783080" y="1219200"/>
                </a:cubicBezTo>
                <a:cubicBezTo>
                  <a:pt x="1758506" y="1211009"/>
                  <a:pt x="1732166" y="1209579"/>
                  <a:pt x="1706880" y="1203960"/>
                </a:cubicBezTo>
                <a:cubicBezTo>
                  <a:pt x="1686433" y="1199416"/>
                  <a:pt x="1666059" y="1194474"/>
                  <a:pt x="1645920" y="1188720"/>
                </a:cubicBezTo>
                <a:cubicBezTo>
                  <a:pt x="1630474" y="1184307"/>
                  <a:pt x="1615646" y="1177893"/>
                  <a:pt x="1600200" y="1173480"/>
                </a:cubicBezTo>
                <a:cubicBezTo>
                  <a:pt x="1580061" y="1167726"/>
                  <a:pt x="1559379" y="1163994"/>
                  <a:pt x="1539240" y="1158240"/>
                </a:cubicBezTo>
                <a:cubicBezTo>
                  <a:pt x="1523794" y="1153827"/>
                  <a:pt x="1509576" y="1143512"/>
                  <a:pt x="1493520" y="1143000"/>
                </a:cubicBezTo>
                <a:lnTo>
                  <a:pt x="106680" y="1112520"/>
                </a:lnTo>
                <a:cubicBezTo>
                  <a:pt x="91440" y="1102360"/>
                  <a:pt x="73021" y="1095824"/>
                  <a:pt x="60960" y="1082040"/>
                </a:cubicBezTo>
                <a:cubicBezTo>
                  <a:pt x="36837" y="1054471"/>
                  <a:pt x="0" y="990600"/>
                  <a:pt x="0" y="990600"/>
                </a:cubicBezTo>
                <a:lnTo>
                  <a:pt x="30480" y="7620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5536" y="2204864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187624" y="2325924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1580" y="4572000"/>
            <a:ext cx="792088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43980" y="3058148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34896" y="2495052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86224" y="2891096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78312" y="3112528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187016" y="2971644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979104" y="2742380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771192" y="2560712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563280" y="2631388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909756" y="2716484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640024" y="1981164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876256" y="1798556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252124" y="1258300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436096" y="1117496"/>
            <a:ext cx="792088" cy="7920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725972" y="1508760"/>
            <a:ext cx="792088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925380" y="1671700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172472" y="1798556"/>
            <a:ext cx="792088" cy="79208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371292" y="1703004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791780" y="1178616"/>
            <a:ext cx="792088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99692" y="1112716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51520" y="1412776"/>
            <a:ext cx="792088" cy="7920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632700" y="4722676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959324" y="5129964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190392" y="5282364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652120" y="4703832"/>
            <a:ext cx="792088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979104" y="4302068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187016" y="4215564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529336" y="4636760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972392" y="5170552"/>
            <a:ext cx="792088" cy="792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180304" y="5337996"/>
            <a:ext cx="792088" cy="7920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538852" y="4835272"/>
            <a:ext cx="792088" cy="79208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Цветное лото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50" y="1052736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5651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64" y="1052736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24" y="3855650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14" y="3871595"/>
            <a:ext cx="2728714" cy="26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6" b="89712" l="100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5" y="1196752"/>
            <a:ext cx="1323216" cy="119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0" b="100000" l="9538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85" y="1196752"/>
            <a:ext cx="1141148" cy="107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38" l="9859" r="9765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3" y="2434448"/>
            <a:ext cx="1487827" cy="111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" b="97024" l="9828" r="9703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85" y="2526414"/>
            <a:ext cx="1223833" cy="102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47" y="2383889"/>
            <a:ext cx="1371917" cy="116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392493"/>
            <a:ext cx="1204054" cy="12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4843">
            <a:off x="3651499" y="1159469"/>
            <a:ext cx="627292" cy="139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07" y="1199133"/>
            <a:ext cx="1284827" cy="116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359">
            <a:off x="5942618" y="1338963"/>
            <a:ext cx="1314196" cy="8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00" y="1246859"/>
            <a:ext cx="1051723" cy="106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57" y="2415760"/>
            <a:ext cx="1080120" cy="11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41" y="2328017"/>
            <a:ext cx="1308640" cy="1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7491">
            <a:off x="3130307" y="3941126"/>
            <a:ext cx="1348402" cy="144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9002">
            <a:off x="3498529" y="5219834"/>
            <a:ext cx="862856" cy="126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63" y="3846525"/>
            <a:ext cx="1136918" cy="126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09" y="3846525"/>
            <a:ext cx="1140432" cy="134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5" y="4174377"/>
            <a:ext cx="1323216" cy="7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57" y="5202748"/>
            <a:ext cx="1057745" cy="11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763">
            <a:off x="7187631" y="5287245"/>
            <a:ext cx="1287012" cy="9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56" y="4150013"/>
            <a:ext cx="1019497" cy="90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59" y="5298040"/>
            <a:ext cx="1170954" cy="11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54" y="3957104"/>
            <a:ext cx="1411693" cy="129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73" y="5236183"/>
            <a:ext cx="1181360" cy="106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4" y="5305079"/>
            <a:ext cx="1233823" cy="117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00"/>
                </a:solidFill>
                <a:effectLst/>
              </a:rPr>
              <a:t>        Дидактическая игра - </a:t>
            </a:r>
            <a:b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00"/>
                </a:solidFill>
                <a:effectLst/>
              </a:rPr>
            </a:b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00"/>
                </a:solidFill>
                <a:effectLst/>
              </a:rPr>
              <a:t> это многоплановое, сложное педагогическое явление: оно является и игровым методом обучения детей, и формой обучения, и самостоятельной игровой деятельностью. Игра позволяет формировать БУД у учащихся и является средством всестороннего воспитания личности ребёнка.</a:t>
            </a:r>
            <a:endParaRPr lang="ru-RU" sz="3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628800"/>
            <a:ext cx="7848872" cy="3630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11746"/>
                <a:gd name="adj2" fmla="val 0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319E1"/>
                </a:solidFill>
                <a:effectLst/>
              </a:rPr>
              <a:t>Спасибо за внимание!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319E1"/>
                </a:solidFill>
              </a:rPr>
              <a:t>До новых встреч!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319E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Виды дидактических игр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40511225"/>
              </p:ext>
            </p:extLst>
          </p:nvPr>
        </p:nvGraphicFramePr>
        <p:xfrm>
          <a:off x="467544" y="1052736"/>
          <a:ext cx="78488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5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ree-professional-powerpoint-templates-download-640x48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9F3"/>
              </a:clrFrom>
              <a:clrTo>
                <a:srgbClr val="FEF9F3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6643702" y="0"/>
            <a:ext cx="2500298" cy="6858000"/>
          </a:xfrm>
          <a:prstGeom prst="rect">
            <a:avLst/>
          </a:prstGeom>
        </p:spPr>
      </p:pic>
      <p:sp>
        <p:nvSpPr>
          <p:cNvPr id="6" name="4-конечная звезда 5"/>
          <p:cNvSpPr/>
          <p:nvPr/>
        </p:nvSpPr>
        <p:spPr>
          <a:xfrm rot="2621774">
            <a:off x="2197344" y="1123483"/>
            <a:ext cx="4643469" cy="4500594"/>
          </a:xfrm>
          <a:prstGeom prst="star4">
            <a:avLst>
              <a:gd name="adj" fmla="val 23008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2714620"/>
            <a:ext cx="200026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prstClr val="black"/>
                </a:solidFill>
              </a:rPr>
              <a:t>БУД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714356"/>
            <a:ext cx="414340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prstClr val="black"/>
                </a:solidFill>
              </a:rPr>
              <a:t>коммуникативные</a:t>
            </a:r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714356"/>
            <a:ext cx="414340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prstClr val="black"/>
                </a:solidFill>
              </a:rPr>
              <a:t>личностные</a:t>
            </a:r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5072074"/>
            <a:ext cx="4143404" cy="10001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prstClr val="black"/>
                </a:solidFill>
              </a:rPr>
              <a:t>регулятивные</a:t>
            </a:r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5072074"/>
            <a:ext cx="4143404" cy="10001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prstClr val="black"/>
                </a:solidFill>
              </a:rPr>
              <a:t>познавательные</a:t>
            </a:r>
            <a:endParaRPr lang="ru-RU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792088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Личностные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базовые учебные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действия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.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180" y="836712"/>
            <a:ext cx="77048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себя как ученика, заинтересованного обучением;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осмыслению и принятию социального окружения и своего места в нём;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отношения к окружающей действительности;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самостоятельности в выполнении учебных заданий, поручений, договорённостей;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личной ответственности за свои поступки на основе представления об этических нормах и правилах поведения в обществе.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92088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Коммуникативные базовые учебные действия</a:t>
            </a:r>
            <a:endParaRPr lang="ru-RU" sz="1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836712"/>
            <a:ext cx="77048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Вступать в контакт с окружающими, работать в образовательном коллективе;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и понимать инструкцию к заданию;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Сотрудничать с учителем и одноклассниками в разных социальных ситуациях, доброжелательно относиться, сопереживать;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за помощью и принимать помощь.</a:t>
            </a:r>
          </a:p>
          <a:p>
            <a:pPr lvl="0" algn="just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548" y="0"/>
            <a:ext cx="8136904" cy="792088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Регулятивные базовые учебные действия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Адекватно использовать ритуалы школьного поведения (поднимать руку, вставать и выходить из-за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парты);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Принимать цели и произвольно включаться в деятельность, следовать предложенному плану и работать в общем темпе с помощью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учителя;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Корректировать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выполнение задания в соответствии с планом под руководством учителя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Соотносить свои действия, их результаты с заданными образцами, принимать оценку деятельности;</a:t>
            </a:r>
          </a:p>
          <a:p>
            <a:pPr lvl="0" algn="just"/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Участвовать в деятельности, контролировать и оценивать свои действия и действия одноклассников с помощью учителя.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860</TotalTime>
  <Words>581</Words>
  <Application>Microsoft Office PowerPoint</Application>
  <PresentationFormat>Экран (4:3)</PresentationFormat>
  <Paragraphs>115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Воздушный поток</vt:lpstr>
      <vt:lpstr>Тема Office</vt:lpstr>
      <vt:lpstr>Презентация PowerPoint</vt:lpstr>
      <vt:lpstr>Формирование базовых учебных действий у младших школьников с умственной отсталостью посредством дидактических игр</vt:lpstr>
      <vt:lpstr>Презентация PowerPoint</vt:lpstr>
      <vt:lpstr>Что же такое дидактическая игра? </vt:lpstr>
      <vt:lpstr>Виды дидактических игр</vt:lpstr>
      <vt:lpstr>Презентация PowerPoint</vt:lpstr>
      <vt:lpstr>Личностные базовые учебные действия.</vt:lpstr>
      <vt:lpstr>Коммуникативные базовые учебные действия</vt:lpstr>
      <vt:lpstr>Регулятивные базовые учебные действия</vt:lpstr>
      <vt:lpstr>Познавательные базовые учебные действия</vt:lpstr>
      <vt:lpstr>Дидактические игры, используемые на уроках</vt:lpstr>
      <vt:lpstr>Презентация PowerPoint</vt:lpstr>
      <vt:lpstr>Презентация PowerPoint</vt:lpstr>
      <vt:lpstr>Дидактические игры, используемые на уроках</vt:lpstr>
      <vt:lpstr>Презентация PowerPoint</vt:lpstr>
      <vt:lpstr>Дидактические игры, используемые на уроках</vt:lpstr>
      <vt:lpstr>Презентация PowerPoint</vt:lpstr>
      <vt:lpstr>Презентация PowerPoint</vt:lpstr>
      <vt:lpstr>Презентация PowerPoint</vt:lpstr>
      <vt:lpstr>Тематический указатель игр и упражнений.</vt:lpstr>
      <vt:lpstr>Презентация PowerPoint</vt:lpstr>
      <vt:lpstr>Презентация PowerPoint</vt:lpstr>
      <vt:lpstr>Отбери предметы такого же цвета</vt:lpstr>
      <vt:lpstr>Найди ошибку.</vt:lpstr>
      <vt:lpstr>Презентация PowerPoint</vt:lpstr>
      <vt:lpstr>Цветовой спектр. Домики и гномики.</vt:lpstr>
      <vt:lpstr>Презентация PowerPoint</vt:lpstr>
      <vt:lpstr>Получение цвета.</vt:lpstr>
      <vt:lpstr>Найди подходящую заплатку</vt:lpstr>
      <vt:lpstr>Сложные цвета. Весёлые клоуны.</vt:lpstr>
      <vt:lpstr>«Температура» цвета. Составь букет.</vt:lpstr>
      <vt:lpstr>Чья картинка?</vt:lpstr>
      <vt:lpstr>Презентация PowerPoint</vt:lpstr>
      <vt:lpstr>Презентация PowerPoint</vt:lpstr>
      <vt:lpstr>Выложи так же</vt:lpstr>
      <vt:lpstr>Слуховой диктант.</vt:lpstr>
      <vt:lpstr>Дополни узор</vt:lpstr>
      <vt:lpstr>Презентация PowerPoint</vt:lpstr>
      <vt:lpstr>Составь картинку</vt:lpstr>
      <vt:lpstr>Дымковская игрушка</vt:lpstr>
      <vt:lpstr>Найди пару</vt:lpstr>
      <vt:lpstr>«Третий лишний»</vt:lpstr>
      <vt:lpstr>Рыбки в аквариуме</vt:lpstr>
      <vt:lpstr>Презентация PowerPoint</vt:lpstr>
      <vt:lpstr>Бусы </vt:lpstr>
      <vt:lpstr>Цветное лото</vt:lpstr>
      <vt:lpstr>        Дидактическая игра -   это многоплановое, сложное педагогическое явление: оно является и игровым методом обучения детей, и формой обучения, и самостоятельной игровой деятельностью. Игра позволяет формировать БУД у учащихся и является средством всестороннего воспитания личности ребёнка.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1</cp:lastModifiedBy>
  <cp:revision>67</cp:revision>
  <dcterms:created xsi:type="dcterms:W3CDTF">2019-03-15T14:20:25Z</dcterms:created>
  <dcterms:modified xsi:type="dcterms:W3CDTF">2019-03-24T22:12:39Z</dcterms:modified>
</cp:coreProperties>
</file>